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8"/>
  </p:notesMasterIdLst>
  <p:sldIdLst>
    <p:sldId id="546" r:id="rId3"/>
    <p:sldId id="534" r:id="rId4"/>
    <p:sldId id="258" r:id="rId5"/>
    <p:sldId id="547" r:id="rId6"/>
    <p:sldId id="535" r:id="rId7"/>
    <p:sldId id="551" r:id="rId8"/>
    <p:sldId id="262" r:id="rId9"/>
    <p:sldId id="533" r:id="rId10"/>
    <p:sldId id="452" r:id="rId11"/>
    <p:sldId id="548" r:id="rId12"/>
    <p:sldId id="536" r:id="rId13"/>
    <p:sldId id="537" r:id="rId14"/>
    <p:sldId id="578" r:id="rId15"/>
    <p:sldId id="539" r:id="rId16"/>
    <p:sldId id="540" r:id="rId17"/>
    <p:sldId id="541" r:id="rId18"/>
    <p:sldId id="581" r:id="rId19"/>
    <p:sldId id="543" r:id="rId20"/>
    <p:sldId id="549" r:id="rId21"/>
    <p:sldId id="455" r:id="rId22"/>
    <p:sldId id="456" r:id="rId23"/>
    <p:sldId id="550" r:id="rId24"/>
    <p:sldId id="544" r:id="rId25"/>
    <p:sldId id="281" r:id="rId26"/>
    <p:sldId id="450" r:id="rId27"/>
    <p:sldId id="509" r:id="rId28"/>
    <p:sldId id="531" r:id="rId29"/>
    <p:sldId id="577" r:id="rId30"/>
    <p:sldId id="497" r:id="rId31"/>
    <p:sldId id="284" r:id="rId32"/>
    <p:sldId id="439" r:id="rId33"/>
    <p:sldId id="286" r:id="rId34"/>
    <p:sldId id="287" r:id="rId35"/>
    <p:sldId id="288" r:id="rId36"/>
    <p:sldId id="387" r:id="rId37"/>
    <p:sldId id="511" r:id="rId38"/>
    <p:sldId id="289" r:id="rId39"/>
    <p:sldId id="290" r:id="rId40"/>
    <p:sldId id="291" r:id="rId41"/>
    <p:sldId id="392" r:id="rId42"/>
    <p:sldId id="336" r:id="rId43"/>
    <p:sldId id="337" r:id="rId44"/>
    <p:sldId id="338" r:id="rId45"/>
    <p:sldId id="339" r:id="rId46"/>
    <p:sldId id="340" r:id="rId47"/>
    <p:sldId id="341" r:id="rId48"/>
    <p:sldId id="342" r:id="rId49"/>
    <p:sldId id="401" r:id="rId50"/>
    <p:sldId id="402" r:id="rId51"/>
    <p:sldId id="482" r:id="rId52"/>
    <p:sldId id="582" r:id="rId53"/>
    <p:sldId id="297" r:id="rId54"/>
    <p:sldId id="298" r:id="rId55"/>
    <p:sldId id="299" r:id="rId56"/>
    <p:sldId id="300" r:id="rId57"/>
    <p:sldId id="464" r:id="rId58"/>
    <p:sldId id="468" r:id="rId59"/>
    <p:sldId id="512" r:id="rId60"/>
    <p:sldId id="294" r:id="rId61"/>
    <p:sldId id="295" r:id="rId62"/>
    <p:sldId id="296" r:id="rId63"/>
    <p:sldId id="301" r:id="rId64"/>
    <p:sldId id="433" r:id="rId65"/>
    <p:sldId id="304" r:id="rId66"/>
    <p:sldId id="525" r:id="rId67"/>
    <p:sldId id="528" r:id="rId68"/>
    <p:sldId id="529" r:id="rId69"/>
    <p:sldId id="530" r:id="rId70"/>
    <p:sldId id="513" r:id="rId71"/>
    <p:sldId id="469" r:id="rId72"/>
    <p:sldId id="466" r:id="rId73"/>
    <p:sldId id="385" r:id="rId74"/>
    <p:sldId id="386" r:id="rId75"/>
    <p:sldId id="399" r:id="rId76"/>
    <p:sldId id="490" r:id="rId77"/>
    <p:sldId id="311" r:id="rId78"/>
    <p:sldId id="312" r:id="rId79"/>
    <p:sldId id="400" r:id="rId80"/>
    <p:sldId id="315" r:id="rId81"/>
    <p:sldId id="316" r:id="rId82"/>
    <p:sldId id="317" r:id="rId83"/>
    <p:sldId id="318" r:id="rId84"/>
    <p:sldId id="480" r:id="rId85"/>
    <p:sldId id="321" r:id="rId86"/>
    <p:sldId id="322" r:id="rId87"/>
    <p:sldId id="323" r:id="rId88"/>
    <p:sldId id="324" r:id="rId89"/>
    <p:sldId id="325" r:id="rId90"/>
    <p:sldId id="470" r:id="rId91"/>
    <p:sldId id="612" r:id="rId92"/>
    <p:sldId id="326" r:id="rId93"/>
    <p:sldId id="327" r:id="rId94"/>
    <p:sldId id="357" r:id="rId95"/>
    <p:sldId id="358" r:id="rId96"/>
    <p:sldId id="328" r:id="rId97"/>
    <p:sldId id="329" r:id="rId98"/>
    <p:sldId id="330" r:id="rId99"/>
    <p:sldId id="331" r:id="rId100"/>
    <p:sldId id="332" r:id="rId101"/>
    <p:sldId id="333" r:id="rId102"/>
    <p:sldId id="481" r:id="rId103"/>
    <p:sldId id="334" r:id="rId104"/>
    <p:sldId id="335"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610" r:id="rId121"/>
    <p:sldId id="611" r:id="rId122"/>
    <p:sldId id="354" r:id="rId123"/>
    <p:sldId id="355" r:id="rId124"/>
    <p:sldId id="356" r:id="rId125"/>
    <p:sldId id="613" r:id="rId126"/>
    <p:sldId id="598" r:id="rId127"/>
    <p:sldId id="599" r:id="rId128"/>
    <p:sldId id="600" r:id="rId129"/>
    <p:sldId id="601" r:id="rId130"/>
    <p:sldId id="602" r:id="rId131"/>
    <p:sldId id="603" r:id="rId132"/>
    <p:sldId id="609" r:id="rId133"/>
    <p:sldId id="604" r:id="rId134"/>
    <p:sldId id="366" r:id="rId135"/>
    <p:sldId id="367" r:id="rId136"/>
    <p:sldId id="368" r:id="rId137"/>
    <p:sldId id="605" r:id="rId138"/>
    <p:sldId id="606" r:id="rId139"/>
    <p:sldId id="371" r:id="rId140"/>
    <p:sldId id="372" r:id="rId141"/>
    <p:sldId id="373" r:id="rId142"/>
    <p:sldId id="374" r:id="rId143"/>
    <p:sldId id="375" r:id="rId144"/>
    <p:sldId id="376" r:id="rId145"/>
    <p:sldId id="404" r:id="rId146"/>
    <p:sldId id="515" r:id="rId147"/>
    <p:sldId id="406" r:id="rId148"/>
    <p:sldId id="417" r:id="rId149"/>
    <p:sldId id="377" r:id="rId150"/>
    <p:sldId id="378" r:id="rId151"/>
    <p:sldId id="379" r:id="rId152"/>
    <p:sldId id="519" r:id="rId153"/>
    <p:sldId id="380" r:id="rId154"/>
    <p:sldId id="485" r:id="rId155"/>
    <p:sldId id="381" r:id="rId156"/>
    <p:sldId id="405" r:id="rId1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613"/>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5"/>
    <p:restoredTop sz="96966" autoAdjust="0"/>
  </p:normalViewPr>
  <p:slideViewPr>
    <p:cSldViewPr snapToGrid="0" snapToObjects="1">
      <p:cViewPr varScale="1">
        <p:scale>
          <a:sx n="123" d="100"/>
          <a:sy n="123" d="100"/>
        </p:scale>
        <p:origin x="208" y="824"/>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commentAuthors" Target="commentAuthor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2/6/25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dirty="0"/>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63</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80</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93</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dirty="0"/>
          </a:p>
        </p:txBody>
      </p:sp>
    </p:spTree>
    <p:extLst>
      <p:ext uri="{BB962C8B-B14F-4D97-AF65-F5344CB8AC3E}">
        <p14:creationId xmlns:p14="http://schemas.microsoft.com/office/powerpoint/2010/main" val="130134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144</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145</a:t>
            </a:fld>
            <a:endParaRPr lang="en-US" dirty="0"/>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149</a:t>
            </a:fld>
            <a:endParaRPr lang="en-US" dirty="0"/>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dirty="0"/>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dirty="0"/>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dirty="0"/>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dirty="0"/>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dirty="0"/>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36</a:t>
            </a:fld>
            <a:endParaRPr lang="en-US" dirty="0"/>
          </a:p>
        </p:txBody>
      </p:sp>
    </p:spTree>
    <p:extLst>
      <p:ext uri="{BB962C8B-B14F-4D97-AF65-F5344CB8AC3E}">
        <p14:creationId xmlns:p14="http://schemas.microsoft.com/office/powerpoint/2010/main" val="115570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96462" y="6289500"/>
            <a:ext cx="3743940" cy="365125"/>
          </a:xfrm>
        </p:spPr>
        <p:txBody>
          <a:bodyPr lIns="0"/>
          <a:lstStyle>
            <a:lvl1pPr algn="l">
              <a:defRPr>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9131476" cy="840230"/>
          </a:xfrm>
        </p:spPr>
        <p:txBody>
          <a:bodyPr wrap="square" lIns="0" anchor="b" anchorCtr="0">
            <a:spAutoFit/>
          </a:bodyPr>
          <a:lstStyle>
            <a:lvl1pPr algn="l">
              <a:defRPr sz="54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9131475"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5" name="Graphic 4">
            <a:extLst>
              <a:ext uri="{FF2B5EF4-FFF2-40B4-BE49-F238E27FC236}">
                <a16:creationId xmlns:a16="http://schemas.microsoft.com/office/drawing/2014/main" id="{E274FB34-318A-7EC2-D2EE-4682179F2B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2502" y="586154"/>
            <a:ext cx="640514" cy="384308"/>
          </a:xfrm>
          <a:prstGeom prst="rect">
            <a:avLst/>
          </a:prstGeom>
        </p:spPr>
      </p:pic>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5" name="Graphic 4">
            <a:extLst>
              <a:ext uri="{FF2B5EF4-FFF2-40B4-BE49-F238E27FC236}">
                <a16:creationId xmlns:a16="http://schemas.microsoft.com/office/drawing/2014/main" id="{1217F9E9-901D-0684-0DC1-5ADB5FF29EA1}"/>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36720" y="6337594"/>
            <a:ext cx="365760" cy="219456"/>
          </a:xfrm>
          <a:prstGeom prst="rect">
            <a:avLst/>
          </a:prstGeom>
        </p:spPr>
      </p:pic>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35.svg"/><Relationship Id="rId18" Type="http://schemas.openxmlformats.org/officeDocument/2006/relationships/image" Target="../media/image840.png"/><Relationship Id="rId26" Type="http://schemas.openxmlformats.org/officeDocument/2006/relationships/image" Target="../media/image792.png"/><Relationship Id="rId39" Type="http://schemas.openxmlformats.org/officeDocument/2006/relationships/image" Target="../media/image859.svg"/><Relationship Id="rId21" Type="http://schemas.openxmlformats.org/officeDocument/2006/relationships/image" Target="../media/image843.svg"/><Relationship Id="rId34" Type="http://schemas.openxmlformats.org/officeDocument/2006/relationships/image" Target="../media/image854.png"/><Relationship Id="rId7" Type="http://schemas.openxmlformats.org/officeDocument/2006/relationships/image" Target="../media/image829.svg"/><Relationship Id="rId12" Type="http://schemas.openxmlformats.org/officeDocument/2006/relationships/image" Target="../media/image834.png"/><Relationship Id="rId17" Type="http://schemas.openxmlformats.org/officeDocument/2006/relationships/image" Target="../media/image839.svg"/><Relationship Id="rId25" Type="http://schemas.openxmlformats.org/officeDocument/2006/relationships/image" Target="../media/image847.svg"/><Relationship Id="rId33" Type="http://schemas.openxmlformats.org/officeDocument/2006/relationships/image" Target="../media/image853.svg"/><Relationship Id="rId38" Type="http://schemas.openxmlformats.org/officeDocument/2006/relationships/image" Target="../media/image858.png"/><Relationship Id="rId2" Type="http://schemas.openxmlformats.org/officeDocument/2006/relationships/image" Target="../media/image824.png"/><Relationship Id="rId16" Type="http://schemas.openxmlformats.org/officeDocument/2006/relationships/image" Target="../media/image838.png"/><Relationship Id="rId20" Type="http://schemas.openxmlformats.org/officeDocument/2006/relationships/image" Target="../media/image842.png"/><Relationship Id="rId29" Type="http://schemas.openxmlformats.org/officeDocument/2006/relationships/image" Target="../media/image849.svg"/><Relationship Id="rId1" Type="http://schemas.openxmlformats.org/officeDocument/2006/relationships/slideLayout" Target="../slideLayouts/slideLayout21.xml"/><Relationship Id="rId6" Type="http://schemas.openxmlformats.org/officeDocument/2006/relationships/image" Target="../media/image828.png"/><Relationship Id="rId11" Type="http://schemas.openxmlformats.org/officeDocument/2006/relationships/image" Target="../media/image833.svg"/><Relationship Id="rId24" Type="http://schemas.openxmlformats.org/officeDocument/2006/relationships/image" Target="../media/image846.png"/><Relationship Id="rId32" Type="http://schemas.openxmlformats.org/officeDocument/2006/relationships/image" Target="../media/image852.png"/><Relationship Id="rId37" Type="http://schemas.openxmlformats.org/officeDocument/2006/relationships/image" Target="../media/image857.svg"/><Relationship Id="rId5" Type="http://schemas.openxmlformats.org/officeDocument/2006/relationships/image" Target="../media/image827.svg"/><Relationship Id="rId15" Type="http://schemas.openxmlformats.org/officeDocument/2006/relationships/image" Target="../media/image837.svg"/><Relationship Id="rId23" Type="http://schemas.openxmlformats.org/officeDocument/2006/relationships/image" Target="../media/image845.svg"/><Relationship Id="rId28" Type="http://schemas.openxmlformats.org/officeDocument/2006/relationships/image" Target="../media/image848.png"/><Relationship Id="rId36" Type="http://schemas.openxmlformats.org/officeDocument/2006/relationships/image" Target="../media/image856.png"/><Relationship Id="rId10" Type="http://schemas.openxmlformats.org/officeDocument/2006/relationships/image" Target="../media/image832.png"/><Relationship Id="rId19" Type="http://schemas.openxmlformats.org/officeDocument/2006/relationships/image" Target="../media/image841.svg"/><Relationship Id="rId31" Type="http://schemas.openxmlformats.org/officeDocument/2006/relationships/image" Target="../media/image851.svg"/><Relationship Id="rId4" Type="http://schemas.openxmlformats.org/officeDocument/2006/relationships/image" Target="../media/image826.png"/><Relationship Id="rId9" Type="http://schemas.openxmlformats.org/officeDocument/2006/relationships/image" Target="../media/image831.svg"/><Relationship Id="rId14" Type="http://schemas.openxmlformats.org/officeDocument/2006/relationships/image" Target="../media/image836.png"/><Relationship Id="rId22" Type="http://schemas.openxmlformats.org/officeDocument/2006/relationships/image" Target="../media/image844.png"/><Relationship Id="rId27" Type="http://schemas.openxmlformats.org/officeDocument/2006/relationships/image" Target="../media/image793.svg"/><Relationship Id="rId30" Type="http://schemas.openxmlformats.org/officeDocument/2006/relationships/image" Target="../media/image850.png"/><Relationship Id="rId35" Type="http://schemas.openxmlformats.org/officeDocument/2006/relationships/image" Target="../media/image855.svg"/><Relationship Id="rId8" Type="http://schemas.openxmlformats.org/officeDocument/2006/relationships/image" Target="../media/image830.png"/><Relationship Id="rId3" Type="http://schemas.openxmlformats.org/officeDocument/2006/relationships/image" Target="../media/image825.svg"/></Relationships>
</file>

<file path=ppt/slides/_rels/slide101.xml.rels><?xml version="1.0" encoding="UTF-8" standalone="yes"?>
<Relationships xmlns="http://schemas.openxmlformats.org/package/2006/relationships"><Relationship Id="rId8" Type="http://schemas.openxmlformats.org/officeDocument/2006/relationships/image" Target="../media/image864.png"/><Relationship Id="rId3" Type="http://schemas.openxmlformats.org/officeDocument/2006/relationships/image" Target="../media/image861.svg"/><Relationship Id="rId7" Type="http://schemas.openxmlformats.org/officeDocument/2006/relationships/image" Target="../media/image863.svg"/><Relationship Id="rId2" Type="http://schemas.openxmlformats.org/officeDocument/2006/relationships/image" Target="../media/image860.png"/><Relationship Id="rId1" Type="http://schemas.openxmlformats.org/officeDocument/2006/relationships/slideLayout" Target="../slideLayouts/slideLayout21.xml"/><Relationship Id="rId6" Type="http://schemas.openxmlformats.org/officeDocument/2006/relationships/image" Target="../media/image862.png"/><Relationship Id="rId5" Type="http://schemas.openxmlformats.org/officeDocument/2006/relationships/image" Target="../media/image793.svg"/><Relationship Id="rId4" Type="http://schemas.openxmlformats.org/officeDocument/2006/relationships/image" Target="../media/image792.png"/><Relationship Id="rId9" Type="http://schemas.openxmlformats.org/officeDocument/2006/relationships/image" Target="../media/image865.svg"/></Relationships>
</file>

<file path=ppt/slides/_rels/slide102.xml.rels><?xml version="1.0" encoding="UTF-8" standalone="yes"?>
<Relationships xmlns="http://schemas.openxmlformats.org/package/2006/relationships"><Relationship Id="rId13" Type="http://schemas.openxmlformats.org/officeDocument/2006/relationships/image" Target="../media/image877.svg"/><Relationship Id="rId18" Type="http://schemas.openxmlformats.org/officeDocument/2006/relationships/image" Target="../media/image882.png"/><Relationship Id="rId26" Type="http://schemas.openxmlformats.org/officeDocument/2006/relationships/image" Target="../media/image890.png"/><Relationship Id="rId39" Type="http://schemas.openxmlformats.org/officeDocument/2006/relationships/image" Target="../media/image903.svg"/><Relationship Id="rId21" Type="http://schemas.openxmlformats.org/officeDocument/2006/relationships/image" Target="../media/image885.svg"/><Relationship Id="rId34" Type="http://schemas.openxmlformats.org/officeDocument/2006/relationships/image" Target="../media/image898.png"/><Relationship Id="rId42" Type="http://schemas.openxmlformats.org/officeDocument/2006/relationships/image" Target="../media/image906.png"/><Relationship Id="rId47" Type="http://schemas.openxmlformats.org/officeDocument/2006/relationships/image" Target="../media/image911.svg"/><Relationship Id="rId50" Type="http://schemas.openxmlformats.org/officeDocument/2006/relationships/image" Target="../media/image914.png"/><Relationship Id="rId55" Type="http://schemas.openxmlformats.org/officeDocument/2006/relationships/image" Target="../media/image919.svg"/><Relationship Id="rId7" Type="http://schemas.openxmlformats.org/officeDocument/2006/relationships/image" Target="../media/image871.svg"/><Relationship Id="rId2" Type="http://schemas.openxmlformats.org/officeDocument/2006/relationships/image" Target="../media/image866.png"/><Relationship Id="rId16" Type="http://schemas.openxmlformats.org/officeDocument/2006/relationships/image" Target="../media/image880.png"/><Relationship Id="rId29" Type="http://schemas.openxmlformats.org/officeDocument/2006/relationships/image" Target="../media/image893.svg"/><Relationship Id="rId11" Type="http://schemas.openxmlformats.org/officeDocument/2006/relationships/image" Target="../media/image875.svg"/><Relationship Id="rId24" Type="http://schemas.openxmlformats.org/officeDocument/2006/relationships/image" Target="../media/image888.png"/><Relationship Id="rId32" Type="http://schemas.openxmlformats.org/officeDocument/2006/relationships/image" Target="../media/image896.png"/><Relationship Id="rId37" Type="http://schemas.openxmlformats.org/officeDocument/2006/relationships/image" Target="../media/image901.svg"/><Relationship Id="rId40" Type="http://schemas.openxmlformats.org/officeDocument/2006/relationships/image" Target="../media/image904.png"/><Relationship Id="rId45" Type="http://schemas.openxmlformats.org/officeDocument/2006/relationships/image" Target="../media/image909.svg"/><Relationship Id="rId53" Type="http://schemas.openxmlformats.org/officeDocument/2006/relationships/image" Target="../media/image917.svg"/><Relationship Id="rId5" Type="http://schemas.openxmlformats.org/officeDocument/2006/relationships/image" Target="../media/image869.svg"/><Relationship Id="rId10" Type="http://schemas.openxmlformats.org/officeDocument/2006/relationships/image" Target="../media/image874.png"/><Relationship Id="rId19" Type="http://schemas.openxmlformats.org/officeDocument/2006/relationships/image" Target="../media/image883.svg"/><Relationship Id="rId31" Type="http://schemas.openxmlformats.org/officeDocument/2006/relationships/image" Target="../media/image895.svg"/><Relationship Id="rId44" Type="http://schemas.openxmlformats.org/officeDocument/2006/relationships/image" Target="../media/image908.png"/><Relationship Id="rId52" Type="http://schemas.openxmlformats.org/officeDocument/2006/relationships/image" Target="../media/image916.png"/><Relationship Id="rId4" Type="http://schemas.openxmlformats.org/officeDocument/2006/relationships/image" Target="../media/image868.png"/><Relationship Id="rId9" Type="http://schemas.openxmlformats.org/officeDocument/2006/relationships/image" Target="../media/image873.svg"/><Relationship Id="rId14" Type="http://schemas.openxmlformats.org/officeDocument/2006/relationships/image" Target="../media/image878.png"/><Relationship Id="rId22" Type="http://schemas.openxmlformats.org/officeDocument/2006/relationships/image" Target="../media/image886.png"/><Relationship Id="rId27" Type="http://schemas.openxmlformats.org/officeDocument/2006/relationships/image" Target="../media/image891.svg"/><Relationship Id="rId30" Type="http://schemas.openxmlformats.org/officeDocument/2006/relationships/image" Target="../media/image894.png"/><Relationship Id="rId35" Type="http://schemas.openxmlformats.org/officeDocument/2006/relationships/image" Target="../media/image899.svg"/><Relationship Id="rId43" Type="http://schemas.openxmlformats.org/officeDocument/2006/relationships/image" Target="../media/image907.svg"/><Relationship Id="rId48" Type="http://schemas.openxmlformats.org/officeDocument/2006/relationships/image" Target="../media/image912.png"/><Relationship Id="rId8" Type="http://schemas.openxmlformats.org/officeDocument/2006/relationships/image" Target="../media/image872.png"/><Relationship Id="rId51" Type="http://schemas.openxmlformats.org/officeDocument/2006/relationships/image" Target="../media/image915.svg"/><Relationship Id="rId3" Type="http://schemas.openxmlformats.org/officeDocument/2006/relationships/image" Target="../media/image867.svg"/><Relationship Id="rId12" Type="http://schemas.openxmlformats.org/officeDocument/2006/relationships/image" Target="../media/image876.png"/><Relationship Id="rId17" Type="http://schemas.openxmlformats.org/officeDocument/2006/relationships/image" Target="../media/image881.svg"/><Relationship Id="rId25" Type="http://schemas.openxmlformats.org/officeDocument/2006/relationships/image" Target="../media/image889.svg"/><Relationship Id="rId33" Type="http://schemas.openxmlformats.org/officeDocument/2006/relationships/image" Target="../media/image897.svg"/><Relationship Id="rId38" Type="http://schemas.openxmlformats.org/officeDocument/2006/relationships/image" Target="../media/image902.png"/><Relationship Id="rId46" Type="http://schemas.openxmlformats.org/officeDocument/2006/relationships/image" Target="../media/image910.png"/><Relationship Id="rId20" Type="http://schemas.openxmlformats.org/officeDocument/2006/relationships/image" Target="../media/image884.png"/><Relationship Id="rId41" Type="http://schemas.openxmlformats.org/officeDocument/2006/relationships/image" Target="../media/image905.svg"/><Relationship Id="rId54" Type="http://schemas.openxmlformats.org/officeDocument/2006/relationships/image" Target="../media/image918.png"/><Relationship Id="rId1" Type="http://schemas.openxmlformats.org/officeDocument/2006/relationships/slideLayout" Target="../slideLayouts/slideLayout23.xml"/><Relationship Id="rId6" Type="http://schemas.openxmlformats.org/officeDocument/2006/relationships/image" Target="../media/image870.png"/><Relationship Id="rId15" Type="http://schemas.openxmlformats.org/officeDocument/2006/relationships/image" Target="../media/image879.svg"/><Relationship Id="rId23" Type="http://schemas.openxmlformats.org/officeDocument/2006/relationships/image" Target="../media/image887.svg"/><Relationship Id="rId28" Type="http://schemas.openxmlformats.org/officeDocument/2006/relationships/image" Target="../media/image892.png"/><Relationship Id="rId36" Type="http://schemas.openxmlformats.org/officeDocument/2006/relationships/image" Target="../media/image900.png"/><Relationship Id="rId49" Type="http://schemas.openxmlformats.org/officeDocument/2006/relationships/image" Target="../media/image913.svg"/></Relationships>
</file>

<file path=ppt/slides/_rels/slide103.xml.rels><?xml version="1.0" encoding="UTF-8" standalone="yes"?>
<Relationships xmlns="http://schemas.openxmlformats.org/package/2006/relationships"><Relationship Id="rId13" Type="http://schemas.openxmlformats.org/officeDocument/2006/relationships/image" Target="../media/image931.svg"/><Relationship Id="rId18" Type="http://schemas.openxmlformats.org/officeDocument/2006/relationships/image" Target="../media/image936.png"/><Relationship Id="rId26" Type="http://schemas.openxmlformats.org/officeDocument/2006/relationships/image" Target="../media/image944.png"/><Relationship Id="rId39" Type="http://schemas.openxmlformats.org/officeDocument/2006/relationships/image" Target="../media/image957.svg"/><Relationship Id="rId21" Type="http://schemas.openxmlformats.org/officeDocument/2006/relationships/image" Target="../media/image939.svg"/><Relationship Id="rId34" Type="http://schemas.openxmlformats.org/officeDocument/2006/relationships/image" Target="../media/image952.png"/><Relationship Id="rId42" Type="http://schemas.openxmlformats.org/officeDocument/2006/relationships/image" Target="../media/image960.png"/><Relationship Id="rId47" Type="http://schemas.openxmlformats.org/officeDocument/2006/relationships/image" Target="../media/image965.svg"/><Relationship Id="rId50" Type="http://schemas.openxmlformats.org/officeDocument/2006/relationships/image" Target="../media/image968.png"/><Relationship Id="rId7" Type="http://schemas.openxmlformats.org/officeDocument/2006/relationships/image" Target="../media/image925.svg"/><Relationship Id="rId2" Type="http://schemas.openxmlformats.org/officeDocument/2006/relationships/image" Target="../media/image920.png"/><Relationship Id="rId16" Type="http://schemas.openxmlformats.org/officeDocument/2006/relationships/image" Target="../media/image934.png"/><Relationship Id="rId29" Type="http://schemas.openxmlformats.org/officeDocument/2006/relationships/image" Target="../media/image947.svg"/><Relationship Id="rId11" Type="http://schemas.openxmlformats.org/officeDocument/2006/relationships/image" Target="../media/image929.svg"/><Relationship Id="rId24" Type="http://schemas.openxmlformats.org/officeDocument/2006/relationships/image" Target="../media/image942.png"/><Relationship Id="rId32" Type="http://schemas.openxmlformats.org/officeDocument/2006/relationships/image" Target="../media/image950.png"/><Relationship Id="rId37" Type="http://schemas.openxmlformats.org/officeDocument/2006/relationships/image" Target="../media/image955.svg"/><Relationship Id="rId40" Type="http://schemas.openxmlformats.org/officeDocument/2006/relationships/image" Target="../media/image958.png"/><Relationship Id="rId45" Type="http://schemas.openxmlformats.org/officeDocument/2006/relationships/image" Target="../media/image963.svg"/><Relationship Id="rId53" Type="http://schemas.openxmlformats.org/officeDocument/2006/relationships/image" Target="../media/image971.svg"/><Relationship Id="rId5" Type="http://schemas.openxmlformats.org/officeDocument/2006/relationships/image" Target="../media/image923.svg"/><Relationship Id="rId10" Type="http://schemas.openxmlformats.org/officeDocument/2006/relationships/image" Target="../media/image928.png"/><Relationship Id="rId19" Type="http://schemas.openxmlformats.org/officeDocument/2006/relationships/image" Target="../media/image937.svg"/><Relationship Id="rId31" Type="http://schemas.openxmlformats.org/officeDocument/2006/relationships/image" Target="../media/image949.svg"/><Relationship Id="rId44" Type="http://schemas.openxmlformats.org/officeDocument/2006/relationships/image" Target="../media/image962.png"/><Relationship Id="rId52" Type="http://schemas.openxmlformats.org/officeDocument/2006/relationships/image" Target="../media/image970.png"/><Relationship Id="rId4" Type="http://schemas.openxmlformats.org/officeDocument/2006/relationships/image" Target="../media/image922.png"/><Relationship Id="rId9" Type="http://schemas.openxmlformats.org/officeDocument/2006/relationships/image" Target="../media/image927.svg"/><Relationship Id="rId14" Type="http://schemas.openxmlformats.org/officeDocument/2006/relationships/image" Target="../media/image932.png"/><Relationship Id="rId22" Type="http://schemas.openxmlformats.org/officeDocument/2006/relationships/image" Target="../media/image940.png"/><Relationship Id="rId27" Type="http://schemas.openxmlformats.org/officeDocument/2006/relationships/image" Target="../media/image945.svg"/><Relationship Id="rId30" Type="http://schemas.openxmlformats.org/officeDocument/2006/relationships/image" Target="../media/image948.png"/><Relationship Id="rId35" Type="http://schemas.openxmlformats.org/officeDocument/2006/relationships/image" Target="../media/image953.svg"/><Relationship Id="rId43" Type="http://schemas.openxmlformats.org/officeDocument/2006/relationships/image" Target="../media/image961.svg"/><Relationship Id="rId48" Type="http://schemas.openxmlformats.org/officeDocument/2006/relationships/image" Target="../media/image966.png"/><Relationship Id="rId8" Type="http://schemas.openxmlformats.org/officeDocument/2006/relationships/image" Target="../media/image926.png"/><Relationship Id="rId51" Type="http://schemas.openxmlformats.org/officeDocument/2006/relationships/image" Target="../media/image969.svg"/><Relationship Id="rId3" Type="http://schemas.openxmlformats.org/officeDocument/2006/relationships/image" Target="../media/image921.svg"/><Relationship Id="rId12" Type="http://schemas.openxmlformats.org/officeDocument/2006/relationships/image" Target="../media/image930.png"/><Relationship Id="rId17" Type="http://schemas.openxmlformats.org/officeDocument/2006/relationships/image" Target="../media/image935.svg"/><Relationship Id="rId25" Type="http://schemas.openxmlformats.org/officeDocument/2006/relationships/image" Target="../media/image943.svg"/><Relationship Id="rId33" Type="http://schemas.openxmlformats.org/officeDocument/2006/relationships/image" Target="../media/image951.svg"/><Relationship Id="rId38" Type="http://schemas.openxmlformats.org/officeDocument/2006/relationships/image" Target="../media/image956.png"/><Relationship Id="rId46" Type="http://schemas.openxmlformats.org/officeDocument/2006/relationships/image" Target="../media/image964.png"/><Relationship Id="rId20" Type="http://schemas.openxmlformats.org/officeDocument/2006/relationships/image" Target="../media/image938.png"/><Relationship Id="rId41" Type="http://schemas.openxmlformats.org/officeDocument/2006/relationships/image" Target="../media/image959.svg"/><Relationship Id="rId1" Type="http://schemas.openxmlformats.org/officeDocument/2006/relationships/slideLayout" Target="../slideLayouts/slideLayout24.xml"/><Relationship Id="rId6" Type="http://schemas.openxmlformats.org/officeDocument/2006/relationships/image" Target="../media/image924.png"/><Relationship Id="rId15" Type="http://schemas.openxmlformats.org/officeDocument/2006/relationships/image" Target="../media/image933.svg"/><Relationship Id="rId23" Type="http://schemas.openxmlformats.org/officeDocument/2006/relationships/image" Target="../media/image941.svg"/><Relationship Id="rId28" Type="http://schemas.openxmlformats.org/officeDocument/2006/relationships/image" Target="../media/image946.png"/><Relationship Id="rId36" Type="http://schemas.openxmlformats.org/officeDocument/2006/relationships/image" Target="../media/image954.png"/><Relationship Id="rId49" Type="http://schemas.openxmlformats.org/officeDocument/2006/relationships/image" Target="../media/image967.svg"/></Relationships>
</file>

<file path=ppt/slides/_rels/slide104.xml.rels><?xml version="1.0" encoding="UTF-8" standalone="yes"?>
<Relationships xmlns="http://schemas.openxmlformats.org/package/2006/relationships"><Relationship Id="rId3" Type="http://schemas.openxmlformats.org/officeDocument/2006/relationships/image" Target="../media/image973.svg"/><Relationship Id="rId2" Type="http://schemas.openxmlformats.org/officeDocument/2006/relationships/image" Target="../media/image972.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3" Type="http://schemas.openxmlformats.org/officeDocument/2006/relationships/image" Target="../media/image985.svg"/><Relationship Id="rId18" Type="http://schemas.openxmlformats.org/officeDocument/2006/relationships/image" Target="../media/image990.png"/><Relationship Id="rId26" Type="http://schemas.openxmlformats.org/officeDocument/2006/relationships/image" Target="../media/image998.png"/><Relationship Id="rId3" Type="http://schemas.openxmlformats.org/officeDocument/2006/relationships/image" Target="../media/image975.svg"/><Relationship Id="rId21" Type="http://schemas.openxmlformats.org/officeDocument/2006/relationships/image" Target="../media/image993.svg"/><Relationship Id="rId34" Type="http://schemas.openxmlformats.org/officeDocument/2006/relationships/image" Target="../media/image1006.png"/><Relationship Id="rId7" Type="http://schemas.openxmlformats.org/officeDocument/2006/relationships/image" Target="../media/image979.svg"/><Relationship Id="rId12" Type="http://schemas.openxmlformats.org/officeDocument/2006/relationships/image" Target="../media/image984.png"/><Relationship Id="rId17" Type="http://schemas.openxmlformats.org/officeDocument/2006/relationships/image" Target="../media/image989.svg"/><Relationship Id="rId25" Type="http://schemas.openxmlformats.org/officeDocument/2006/relationships/image" Target="../media/image997.svg"/><Relationship Id="rId33" Type="http://schemas.openxmlformats.org/officeDocument/2006/relationships/image" Target="../media/image1005.svg"/><Relationship Id="rId2" Type="http://schemas.openxmlformats.org/officeDocument/2006/relationships/image" Target="../media/image974.png"/><Relationship Id="rId16" Type="http://schemas.openxmlformats.org/officeDocument/2006/relationships/image" Target="../media/image988.png"/><Relationship Id="rId20" Type="http://schemas.openxmlformats.org/officeDocument/2006/relationships/image" Target="../media/image992.png"/><Relationship Id="rId29" Type="http://schemas.openxmlformats.org/officeDocument/2006/relationships/image" Target="../media/image1001.svg"/><Relationship Id="rId1" Type="http://schemas.openxmlformats.org/officeDocument/2006/relationships/slideLayout" Target="../slideLayouts/slideLayout19.xml"/><Relationship Id="rId6" Type="http://schemas.openxmlformats.org/officeDocument/2006/relationships/image" Target="../media/image978.png"/><Relationship Id="rId11" Type="http://schemas.openxmlformats.org/officeDocument/2006/relationships/image" Target="../media/image983.svg"/><Relationship Id="rId24" Type="http://schemas.openxmlformats.org/officeDocument/2006/relationships/image" Target="../media/image996.png"/><Relationship Id="rId32" Type="http://schemas.openxmlformats.org/officeDocument/2006/relationships/image" Target="../media/image1004.png"/><Relationship Id="rId5" Type="http://schemas.openxmlformats.org/officeDocument/2006/relationships/image" Target="../media/image977.svg"/><Relationship Id="rId15" Type="http://schemas.openxmlformats.org/officeDocument/2006/relationships/image" Target="../media/image987.svg"/><Relationship Id="rId23" Type="http://schemas.openxmlformats.org/officeDocument/2006/relationships/image" Target="../media/image995.svg"/><Relationship Id="rId28" Type="http://schemas.openxmlformats.org/officeDocument/2006/relationships/image" Target="../media/image1000.png"/><Relationship Id="rId10" Type="http://schemas.openxmlformats.org/officeDocument/2006/relationships/image" Target="../media/image982.png"/><Relationship Id="rId19" Type="http://schemas.openxmlformats.org/officeDocument/2006/relationships/image" Target="../media/image991.svg"/><Relationship Id="rId31" Type="http://schemas.openxmlformats.org/officeDocument/2006/relationships/image" Target="../media/image1003.svg"/><Relationship Id="rId4" Type="http://schemas.openxmlformats.org/officeDocument/2006/relationships/image" Target="../media/image976.png"/><Relationship Id="rId9" Type="http://schemas.openxmlformats.org/officeDocument/2006/relationships/image" Target="../media/image981.svg"/><Relationship Id="rId14" Type="http://schemas.openxmlformats.org/officeDocument/2006/relationships/image" Target="../media/image986.png"/><Relationship Id="rId22" Type="http://schemas.openxmlformats.org/officeDocument/2006/relationships/image" Target="../media/image994.png"/><Relationship Id="rId27" Type="http://schemas.openxmlformats.org/officeDocument/2006/relationships/image" Target="../media/image999.svg"/><Relationship Id="rId30" Type="http://schemas.openxmlformats.org/officeDocument/2006/relationships/image" Target="../media/image1002.png"/><Relationship Id="rId35" Type="http://schemas.openxmlformats.org/officeDocument/2006/relationships/image" Target="../media/image1007.svg"/><Relationship Id="rId8" Type="http://schemas.openxmlformats.org/officeDocument/2006/relationships/image" Target="../media/image980.png"/></Relationships>
</file>

<file path=ppt/slides/_rels/slide106.xml.rels><?xml version="1.0" encoding="UTF-8" standalone="yes"?>
<Relationships xmlns="http://schemas.openxmlformats.org/package/2006/relationships"><Relationship Id="rId8" Type="http://schemas.openxmlformats.org/officeDocument/2006/relationships/image" Target="../media/image1014.png"/><Relationship Id="rId13" Type="http://schemas.openxmlformats.org/officeDocument/2006/relationships/image" Target="../media/image1019.svg"/><Relationship Id="rId3" Type="http://schemas.openxmlformats.org/officeDocument/2006/relationships/image" Target="../media/image1009.svg"/><Relationship Id="rId7" Type="http://schemas.openxmlformats.org/officeDocument/2006/relationships/image" Target="../media/image1013.svg"/><Relationship Id="rId12" Type="http://schemas.openxmlformats.org/officeDocument/2006/relationships/image" Target="../media/image1018.png"/><Relationship Id="rId2" Type="http://schemas.openxmlformats.org/officeDocument/2006/relationships/image" Target="../media/image1008.png"/><Relationship Id="rId1" Type="http://schemas.openxmlformats.org/officeDocument/2006/relationships/slideLayout" Target="../slideLayouts/slideLayout19.xml"/><Relationship Id="rId6" Type="http://schemas.openxmlformats.org/officeDocument/2006/relationships/image" Target="../media/image1012.png"/><Relationship Id="rId11" Type="http://schemas.openxmlformats.org/officeDocument/2006/relationships/image" Target="../media/image1017.svg"/><Relationship Id="rId5" Type="http://schemas.openxmlformats.org/officeDocument/2006/relationships/image" Target="../media/image1011.svg"/><Relationship Id="rId10" Type="http://schemas.openxmlformats.org/officeDocument/2006/relationships/image" Target="../media/image1016.png"/><Relationship Id="rId4" Type="http://schemas.openxmlformats.org/officeDocument/2006/relationships/image" Target="../media/image1010.png"/><Relationship Id="rId9" Type="http://schemas.openxmlformats.org/officeDocument/2006/relationships/image" Target="../media/image1015.svg"/></Relationships>
</file>

<file path=ppt/slides/_rels/slide107.xml.rels><?xml version="1.0" encoding="UTF-8" standalone="yes"?>
<Relationships xmlns="http://schemas.openxmlformats.org/package/2006/relationships"><Relationship Id="rId8" Type="http://schemas.openxmlformats.org/officeDocument/2006/relationships/image" Target="../media/image1026.png"/><Relationship Id="rId3" Type="http://schemas.openxmlformats.org/officeDocument/2006/relationships/image" Target="../media/image1021.svg"/><Relationship Id="rId7" Type="http://schemas.openxmlformats.org/officeDocument/2006/relationships/image" Target="../media/image1025.svg"/><Relationship Id="rId2" Type="http://schemas.openxmlformats.org/officeDocument/2006/relationships/image" Target="../media/image1020.png"/><Relationship Id="rId1" Type="http://schemas.openxmlformats.org/officeDocument/2006/relationships/slideLayout" Target="../slideLayouts/slideLayout19.xml"/><Relationship Id="rId6" Type="http://schemas.openxmlformats.org/officeDocument/2006/relationships/image" Target="../media/image1024.png"/><Relationship Id="rId5" Type="http://schemas.openxmlformats.org/officeDocument/2006/relationships/image" Target="../media/image1023.svg"/><Relationship Id="rId4" Type="http://schemas.openxmlformats.org/officeDocument/2006/relationships/image" Target="../media/image1022.png"/><Relationship Id="rId9" Type="http://schemas.openxmlformats.org/officeDocument/2006/relationships/image" Target="../media/image1027.svg"/></Relationships>
</file>

<file path=ppt/slides/_rels/slide108.xml.rels><?xml version="1.0" encoding="UTF-8" standalone="yes"?>
<Relationships xmlns="http://schemas.openxmlformats.org/package/2006/relationships"><Relationship Id="rId13" Type="http://schemas.openxmlformats.org/officeDocument/2006/relationships/image" Target="../media/image1039.svg"/><Relationship Id="rId18" Type="http://schemas.openxmlformats.org/officeDocument/2006/relationships/image" Target="../media/image1044.png"/><Relationship Id="rId26" Type="http://schemas.openxmlformats.org/officeDocument/2006/relationships/image" Target="../media/image1052.png"/><Relationship Id="rId21" Type="http://schemas.openxmlformats.org/officeDocument/2006/relationships/image" Target="../media/image1047.svg"/><Relationship Id="rId34" Type="http://schemas.openxmlformats.org/officeDocument/2006/relationships/image" Target="../media/image1060.png"/><Relationship Id="rId7" Type="http://schemas.openxmlformats.org/officeDocument/2006/relationships/image" Target="../media/image1033.svg"/><Relationship Id="rId12" Type="http://schemas.openxmlformats.org/officeDocument/2006/relationships/image" Target="../media/image1038.png"/><Relationship Id="rId17" Type="http://schemas.openxmlformats.org/officeDocument/2006/relationships/image" Target="../media/image1043.svg"/><Relationship Id="rId25" Type="http://schemas.openxmlformats.org/officeDocument/2006/relationships/image" Target="../media/image1051.svg"/><Relationship Id="rId33" Type="http://schemas.openxmlformats.org/officeDocument/2006/relationships/image" Target="../media/image1059.svg"/><Relationship Id="rId2" Type="http://schemas.openxmlformats.org/officeDocument/2006/relationships/image" Target="../media/image1028.png"/><Relationship Id="rId16" Type="http://schemas.openxmlformats.org/officeDocument/2006/relationships/image" Target="../media/image1042.png"/><Relationship Id="rId20" Type="http://schemas.openxmlformats.org/officeDocument/2006/relationships/image" Target="../media/image1046.png"/><Relationship Id="rId29" Type="http://schemas.openxmlformats.org/officeDocument/2006/relationships/image" Target="../media/image1055.svg"/><Relationship Id="rId1" Type="http://schemas.openxmlformats.org/officeDocument/2006/relationships/slideLayout" Target="../slideLayouts/slideLayout19.xml"/><Relationship Id="rId6" Type="http://schemas.openxmlformats.org/officeDocument/2006/relationships/image" Target="../media/image1032.png"/><Relationship Id="rId11" Type="http://schemas.openxmlformats.org/officeDocument/2006/relationships/image" Target="../media/image1037.svg"/><Relationship Id="rId24" Type="http://schemas.openxmlformats.org/officeDocument/2006/relationships/image" Target="../media/image1050.png"/><Relationship Id="rId32" Type="http://schemas.openxmlformats.org/officeDocument/2006/relationships/image" Target="../media/image1058.png"/><Relationship Id="rId37" Type="http://schemas.openxmlformats.org/officeDocument/2006/relationships/image" Target="../media/image1063.svg"/><Relationship Id="rId5" Type="http://schemas.openxmlformats.org/officeDocument/2006/relationships/image" Target="../media/image1031.svg"/><Relationship Id="rId15" Type="http://schemas.openxmlformats.org/officeDocument/2006/relationships/image" Target="../media/image1041.svg"/><Relationship Id="rId23" Type="http://schemas.openxmlformats.org/officeDocument/2006/relationships/image" Target="../media/image1049.svg"/><Relationship Id="rId28" Type="http://schemas.openxmlformats.org/officeDocument/2006/relationships/image" Target="../media/image1054.png"/><Relationship Id="rId36" Type="http://schemas.openxmlformats.org/officeDocument/2006/relationships/image" Target="../media/image1062.png"/><Relationship Id="rId10" Type="http://schemas.openxmlformats.org/officeDocument/2006/relationships/image" Target="../media/image1036.png"/><Relationship Id="rId19" Type="http://schemas.openxmlformats.org/officeDocument/2006/relationships/image" Target="../media/image1045.svg"/><Relationship Id="rId31" Type="http://schemas.openxmlformats.org/officeDocument/2006/relationships/image" Target="../media/image1057.svg"/><Relationship Id="rId4" Type="http://schemas.openxmlformats.org/officeDocument/2006/relationships/image" Target="../media/image1030.png"/><Relationship Id="rId9" Type="http://schemas.openxmlformats.org/officeDocument/2006/relationships/image" Target="../media/image1035.svg"/><Relationship Id="rId14" Type="http://schemas.openxmlformats.org/officeDocument/2006/relationships/image" Target="../media/image1040.png"/><Relationship Id="rId22" Type="http://schemas.openxmlformats.org/officeDocument/2006/relationships/image" Target="../media/image1048.png"/><Relationship Id="rId27" Type="http://schemas.openxmlformats.org/officeDocument/2006/relationships/image" Target="../media/image1053.svg"/><Relationship Id="rId30" Type="http://schemas.openxmlformats.org/officeDocument/2006/relationships/image" Target="../media/image1056.png"/><Relationship Id="rId35" Type="http://schemas.openxmlformats.org/officeDocument/2006/relationships/image" Target="../media/image1061.svg"/><Relationship Id="rId8" Type="http://schemas.openxmlformats.org/officeDocument/2006/relationships/image" Target="../media/image1034.png"/><Relationship Id="rId3" Type="http://schemas.openxmlformats.org/officeDocument/2006/relationships/image" Target="../media/image1029.svg"/></Relationships>
</file>

<file path=ppt/slides/_rels/slide109.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075.svg"/><Relationship Id="rId3" Type="http://schemas.openxmlformats.org/officeDocument/2006/relationships/image" Target="../media/image1065.svg"/><Relationship Id="rId7" Type="http://schemas.openxmlformats.org/officeDocument/2006/relationships/image" Target="../media/image1069.svg"/><Relationship Id="rId12" Type="http://schemas.openxmlformats.org/officeDocument/2006/relationships/image" Target="../media/image1074.png"/><Relationship Id="rId17" Type="http://schemas.openxmlformats.org/officeDocument/2006/relationships/image" Target="../media/image1079.svg"/><Relationship Id="rId2" Type="http://schemas.openxmlformats.org/officeDocument/2006/relationships/image" Target="../media/image1064.png"/><Relationship Id="rId16" Type="http://schemas.openxmlformats.org/officeDocument/2006/relationships/image" Target="../media/image1078.png"/><Relationship Id="rId1" Type="http://schemas.openxmlformats.org/officeDocument/2006/relationships/slideLayout" Target="../slideLayouts/slideLayout19.xml"/><Relationship Id="rId6" Type="http://schemas.openxmlformats.org/officeDocument/2006/relationships/image" Target="../media/image1068.png"/><Relationship Id="rId11" Type="http://schemas.openxmlformats.org/officeDocument/2006/relationships/image" Target="../media/image1073.svg"/><Relationship Id="rId5" Type="http://schemas.openxmlformats.org/officeDocument/2006/relationships/image" Target="../media/image1067.svg"/><Relationship Id="rId15" Type="http://schemas.openxmlformats.org/officeDocument/2006/relationships/image" Target="../media/image1077.svg"/><Relationship Id="rId10" Type="http://schemas.openxmlformats.org/officeDocument/2006/relationships/image" Target="../media/image1072.png"/><Relationship Id="rId4" Type="http://schemas.openxmlformats.org/officeDocument/2006/relationships/image" Target="../media/image1066.png"/><Relationship Id="rId9" Type="http://schemas.openxmlformats.org/officeDocument/2006/relationships/image" Target="../media/image1071.svg"/><Relationship Id="rId14" Type="http://schemas.openxmlformats.org/officeDocument/2006/relationships/image" Target="../media/image1076.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086.png"/><Relationship Id="rId13" Type="http://schemas.openxmlformats.org/officeDocument/2006/relationships/image" Target="../media/image1091.svg"/><Relationship Id="rId3" Type="http://schemas.openxmlformats.org/officeDocument/2006/relationships/image" Target="../media/image1081.svg"/><Relationship Id="rId7" Type="http://schemas.openxmlformats.org/officeDocument/2006/relationships/image" Target="../media/image1085.svg"/><Relationship Id="rId12"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19.xml"/><Relationship Id="rId6" Type="http://schemas.openxmlformats.org/officeDocument/2006/relationships/image" Target="../media/image1084.png"/><Relationship Id="rId11" Type="http://schemas.openxmlformats.org/officeDocument/2006/relationships/image" Target="../media/image1089.svg"/><Relationship Id="rId5" Type="http://schemas.openxmlformats.org/officeDocument/2006/relationships/image" Target="../media/image1083.svg"/><Relationship Id="rId15" Type="http://schemas.openxmlformats.org/officeDocument/2006/relationships/image" Target="../media/image1093.svg"/><Relationship Id="rId10" Type="http://schemas.openxmlformats.org/officeDocument/2006/relationships/image" Target="../media/image1088.png"/><Relationship Id="rId4" Type="http://schemas.openxmlformats.org/officeDocument/2006/relationships/image" Target="../media/image1082.png"/><Relationship Id="rId9" Type="http://schemas.openxmlformats.org/officeDocument/2006/relationships/image" Target="../media/image1087.svg"/><Relationship Id="rId14" Type="http://schemas.openxmlformats.org/officeDocument/2006/relationships/image" Target="../media/image1092.png"/></Relationships>
</file>

<file path=ppt/slides/_rels/slide111.xml.rels><?xml version="1.0" encoding="UTF-8" standalone="yes"?>
<Relationships xmlns="http://schemas.openxmlformats.org/package/2006/relationships"><Relationship Id="rId8" Type="http://schemas.openxmlformats.org/officeDocument/2006/relationships/image" Target="../media/image1099.svg"/><Relationship Id="rId3" Type="http://schemas.openxmlformats.org/officeDocument/2006/relationships/image" Target="../media/image1094.png"/><Relationship Id="rId7" Type="http://schemas.openxmlformats.org/officeDocument/2006/relationships/image" Target="../media/image1098.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097.svg"/><Relationship Id="rId5" Type="http://schemas.openxmlformats.org/officeDocument/2006/relationships/image" Target="../media/image1096.png"/><Relationship Id="rId10" Type="http://schemas.openxmlformats.org/officeDocument/2006/relationships/image" Target="../media/image1101.svg"/><Relationship Id="rId4" Type="http://schemas.openxmlformats.org/officeDocument/2006/relationships/image" Target="../media/image1095.svg"/><Relationship Id="rId9" Type="http://schemas.openxmlformats.org/officeDocument/2006/relationships/image" Target="../media/image1100.png"/></Relationships>
</file>

<file path=ppt/slides/_rels/slide112.xml.rels><?xml version="1.0" encoding="UTF-8" standalone="yes"?>
<Relationships xmlns="http://schemas.openxmlformats.org/package/2006/relationships"><Relationship Id="rId8" Type="http://schemas.openxmlformats.org/officeDocument/2006/relationships/image" Target="../media/image1107.svg"/><Relationship Id="rId3" Type="http://schemas.openxmlformats.org/officeDocument/2006/relationships/image" Target="../media/image1102.png"/><Relationship Id="rId7" Type="http://schemas.openxmlformats.org/officeDocument/2006/relationships/image" Target="../media/image110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05.svg"/><Relationship Id="rId5" Type="http://schemas.openxmlformats.org/officeDocument/2006/relationships/image" Target="../media/image1104.png"/><Relationship Id="rId10" Type="http://schemas.openxmlformats.org/officeDocument/2006/relationships/image" Target="../media/image1109.svg"/><Relationship Id="rId4" Type="http://schemas.openxmlformats.org/officeDocument/2006/relationships/image" Target="../media/image1103.svg"/><Relationship Id="rId9" Type="http://schemas.openxmlformats.org/officeDocument/2006/relationships/image" Target="../media/image1108.png"/></Relationships>
</file>

<file path=ppt/slides/_rels/slide113.xml.rels><?xml version="1.0" encoding="UTF-8" standalone="yes"?>
<Relationships xmlns="http://schemas.openxmlformats.org/package/2006/relationships"><Relationship Id="rId8" Type="http://schemas.openxmlformats.org/officeDocument/2006/relationships/image" Target="../media/image1115.svg"/><Relationship Id="rId3" Type="http://schemas.openxmlformats.org/officeDocument/2006/relationships/image" Target="../media/image1110.png"/><Relationship Id="rId7" Type="http://schemas.openxmlformats.org/officeDocument/2006/relationships/image" Target="../media/image1114.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13.svg"/><Relationship Id="rId5" Type="http://schemas.openxmlformats.org/officeDocument/2006/relationships/image" Target="../media/image1112.png"/><Relationship Id="rId4" Type="http://schemas.openxmlformats.org/officeDocument/2006/relationships/image" Target="../media/image1111.svg"/></Relationships>
</file>

<file path=ppt/slides/_rels/slide114.xml.rels><?xml version="1.0" encoding="UTF-8" standalone="yes"?>
<Relationships xmlns="http://schemas.openxmlformats.org/package/2006/relationships"><Relationship Id="rId3" Type="http://schemas.openxmlformats.org/officeDocument/2006/relationships/image" Target="../media/image1117.svg"/><Relationship Id="rId2" Type="http://schemas.openxmlformats.org/officeDocument/2006/relationships/image" Target="../media/image1116.png"/><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8" Type="http://schemas.openxmlformats.org/officeDocument/2006/relationships/image" Target="../media/image1124.png"/><Relationship Id="rId13" Type="http://schemas.openxmlformats.org/officeDocument/2006/relationships/image" Target="../media/image1129.svg"/><Relationship Id="rId3" Type="http://schemas.openxmlformats.org/officeDocument/2006/relationships/image" Target="../media/image1119.svg"/><Relationship Id="rId7" Type="http://schemas.openxmlformats.org/officeDocument/2006/relationships/image" Target="../media/image1123.svg"/><Relationship Id="rId12" Type="http://schemas.openxmlformats.org/officeDocument/2006/relationships/image" Target="../media/image1128.png"/><Relationship Id="rId2" Type="http://schemas.openxmlformats.org/officeDocument/2006/relationships/image" Target="../media/image1118.png"/><Relationship Id="rId1" Type="http://schemas.openxmlformats.org/officeDocument/2006/relationships/slideLayout" Target="../slideLayouts/slideLayout26.xml"/><Relationship Id="rId6" Type="http://schemas.openxmlformats.org/officeDocument/2006/relationships/image" Target="../media/image1122.png"/><Relationship Id="rId11" Type="http://schemas.openxmlformats.org/officeDocument/2006/relationships/image" Target="../media/image1127.svg"/><Relationship Id="rId5" Type="http://schemas.openxmlformats.org/officeDocument/2006/relationships/image" Target="../media/image1121.svg"/><Relationship Id="rId10" Type="http://schemas.openxmlformats.org/officeDocument/2006/relationships/image" Target="../media/image1126.png"/><Relationship Id="rId4" Type="http://schemas.openxmlformats.org/officeDocument/2006/relationships/image" Target="../media/image1120.png"/><Relationship Id="rId9" Type="http://schemas.openxmlformats.org/officeDocument/2006/relationships/image" Target="../media/image1125.svg"/></Relationships>
</file>

<file path=ppt/slides/_rels/slide116.xml.rels><?xml version="1.0" encoding="UTF-8" standalone="yes"?>
<Relationships xmlns="http://schemas.openxmlformats.org/package/2006/relationships"><Relationship Id="rId8" Type="http://schemas.openxmlformats.org/officeDocument/2006/relationships/image" Target="../media/image1136.png"/><Relationship Id="rId3" Type="http://schemas.openxmlformats.org/officeDocument/2006/relationships/image" Target="../media/image1131.svg"/><Relationship Id="rId7" Type="http://schemas.openxmlformats.org/officeDocument/2006/relationships/image" Target="../media/image1135.svg"/><Relationship Id="rId2" Type="http://schemas.openxmlformats.org/officeDocument/2006/relationships/image" Target="../media/image1130.png"/><Relationship Id="rId1" Type="http://schemas.openxmlformats.org/officeDocument/2006/relationships/slideLayout" Target="../slideLayouts/slideLayout26.xml"/><Relationship Id="rId6" Type="http://schemas.openxmlformats.org/officeDocument/2006/relationships/image" Target="../media/image1134.png"/><Relationship Id="rId5" Type="http://schemas.openxmlformats.org/officeDocument/2006/relationships/image" Target="../media/image1133.svg"/><Relationship Id="rId4" Type="http://schemas.openxmlformats.org/officeDocument/2006/relationships/image" Target="../media/image1132.png"/><Relationship Id="rId9" Type="http://schemas.openxmlformats.org/officeDocument/2006/relationships/image" Target="../media/image1137.svg"/></Relationships>
</file>

<file path=ppt/slides/_rels/slide117.xml.rels><?xml version="1.0" encoding="UTF-8" standalone="yes"?>
<Relationships xmlns="http://schemas.openxmlformats.org/package/2006/relationships"><Relationship Id="rId3" Type="http://schemas.openxmlformats.org/officeDocument/2006/relationships/image" Target="../media/image1139.svg"/><Relationship Id="rId2" Type="http://schemas.openxmlformats.org/officeDocument/2006/relationships/image" Target="../media/image1138.png"/><Relationship Id="rId1" Type="http://schemas.openxmlformats.org/officeDocument/2006/relationships/slideLayout" Target="../slideLayouts/slideLayout26.xml"/><Relationship Id="rId6" Type="http://schemas.openxmlformats.org/officeDocument/2006/relationships/image" Target="../media/image1142.svg"/><Relationship Id="rId5" Type="http://schemas.openxmlformats.org/officeDocument/2006/relationships/image" Target="../media/image1141.svg"/><Relationship Id="rId4" Type="http://schemas.openxmlformats.org/officeDocument/2006/relationships/image" Target="../media/image1140.svg"/></Relationships>
</file>

<file path=ppt/slides/_rels/slide118.xml.rels><?xml version="1.0" encoding="UTF-8" standalone="yes"?>
<Relationships xmlns="http://schemas.openxmlformats.org/package/2006/relationships"><Relationship Id="rId8" Type="http://schemas.openxmlformats.org/officeDocument/2006/relationships/image" Target="../media/image1148.png"/><Relationship Id="rId3" Type="http://schemas.openxmlformats.org/officeDocument/2006/relationships/image" Target="../media/image1143.svg"/><Relationship Id="rId7" Type="http://schemas.openxmlformats.org/officeDocument/2006/relationships/image" Target="../media/image1147.svg"/><Relationship Id="rId2" Type="http://schemas.openxmlformats.org/officeDocument/2006/relationships/image" Target="../media/image1138.png"/><Relationship Id="rId1" Type="http://schemas.openxmlformats.org/officeDocument/2006/relationships/slideLayout" Target="../slideLayouts/slideLayout26.xml"/><Relationship Id="rId6" Type="http://schemas.openxmlformats.org/officeDocument/2006/relationships/image" Target="../media/image1146.png"/><Relationship Id="rId5" Type="http://schemas.openxmlformats.org/officeDocument/2006/relationships/image" Target="../media/image1145.svg"/><Relationship Id="rId4" Type="http://schemas.openxmlformats.org/officeDocument/2006/relationships/image" Target="../media/image1144.png"/><Relationship Id="rId9" Type="http://schemas.openxmlformats.org/officeDocument/2006/relationships/image" Target="../media/image1149.svg"/></Relationships>
</file>

<file path=ppt/slides/_rels/slide119.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26.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26.xml"/><Relationship Id="rId5" Type="http://schemas.openxmlformats.org/officeDocument/2006/relationships/image" Target="../media/image1161.svg"/><Relationship Id="rId4" Type="http://schemas.openxmlformats.org/officeDocument/2006/relationships/image" Target="../media/image11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3.svg"/><Relationship Id="rId2" Type="http://schemas.openxmlformats.org/officeDocument/2006/relationships/image" Target="../media/image1162.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3" Type="http://schemas.openxmlformats.org/officeDocument/2006/relationships/image" Target="../media/image1175.svg"/><Relationship Id="rId18" Type="http://schemas.openxmlformats.org/officeDocument/2006/relationships/image" Target="../media/image1180.png"/><Relationship Id="rId26" Type="http://schemas.openxmlformats.org/officeDocument/2006/relationships/image" Target="../media/image1188.png"/><Relationship Id="rId3" Type="http://schemas.openxmlformats.org/officeDocument/2006/relationships/image" Target="../media/image1165.svg"/><Relationship Id="rId21" Type="http://schemas.openxmlformats.org/officeDocument/2006/relationships/image" Target="../media/image1183.svg"/><Relationship Id="rId7" Type="http://schemas.openxmlformats.org/officeDocument/2006/relationships/image" Target="../media/image1169.svg"/><Relationship Id="rId12" Type="http://schemas.openxmlformats.org/officeDocument/2006/relationships/image" Target="../media/image1174.png"/><Relationship Id="rId17" Type="http://schemas.openxmlformats.org/officeDocument/2006/relationships/image" Target="../media/image1179.svg"/><Relationship Id="rId25" Type="http://schemas.openxmlformats.org/officeDocument/2006/relationships/image" Target="../media/image1187.svg"/><Relationship Id="rId33" Type="http://schemas.openxmlformats.org/officeDocument/2006/relationships/image" Target="../media/image1195.svg"/><Relationship Id="rId2" Type="http://schemas.openxmlformats.org/officeDocument/2006/relationships/image" Target="../media/image1164.png"/><Relationship Id="rId16" Type="http://schemas.openxmlformats.org/officeDocument/2006/relationships/image" Target="../media/image1178.png"/><Relationship Id="rId20" Type="http://schemas.openxmlformats.org/officeDocument/2006/relationships/image" Target="../media/image1182.png"/><Relationship Id="rId29" Type="http://schemas.openxmlformats.org/officeDocument/2006/relationships/image" Target="../media/image1191.svg"/><Relationship Id="rId1" Type="http://schemas.openxmlformats.org/officeDocument/2006/relationships/slideLayout" Target="../slideLayouts/slideLayout34.xml"/><Relationship Id="rId6" Type="http://schemas.openxmlformats.org/officeDocument/2006/relationships/image" Target="../media/image1168.png"/><Relationship Id="rId11" Type="http://schemas.openxmlformats.org/officeDocument/2006/relationships/image" Target="../media/image1173.svg"/><Relationship Id="rId24" Type="http://schemas.openxmlformats.org/officeDocument/2006/relationships/image" Target="../media/image1186.png"/><Relationship Id="rId32" Type="http://schemas.openxmlformats.org/officeDocument/2006/relationships/image" Target="../media/image1194.png"/><Relationship Id="rId5" Type="http://schemas.openxmlformats.org/officeDocument/2006/relationships/image" Target="../media/image1167.svg"/><Relationship Id="rId15" Type="http://schemas.openxmlformats.org/officeDocument/2006/relationships/image" Target="../media/image1177.svg"/><Relationship Id="rId23" Type="http://schemas.openxmlformats.org/officeDocument/2006/relationships/image" Target="../media/image1185.svg"/><Relationship Id="rId28" Type="http://schemas.openxmlformats.org/officeDocument/2006/relationships/image" Target="../media/image1190.png"/><Relationship Id="rId10" Type="http://schemas.openxmlformats.org/officeDocument/2006/relationships/image" Target="../media/image1172.png"/><Relationship Id="rId19" Type="http://schemas.openxmlformats.org/officeDocument/2006/relationships/image" Target="../media/image1181.svg"/><Relationship Id="rId31" Type="http://schemas.openxmlformats.org/officeDocument/2006/relationships/image" Target="../media/image1193.svg"/><Relationship Id="rId4" Type="http://schemas.openxmlformats.org/officeDocument/2006/relationships/image" Target="../media/image1166.png"/><Relationship Id="rId9" Type="http://schemas.openxmlformats.org/officeDocument/2006/relationships/image" Target="../media/image1171.svg"/><Relationship Id="rId14" Type="http://schemas.openxmlformats.org/officeDocument/2006/relationships/image" Target="../media/image1176.png"/><Relationship Id="rId22" Type="http://schemas.openxmlformats.org/officeDocument/2006/relationships/image" Target="../media/image1184.png"/><Relationship Id="rId27" Type="http://schemas.openxmlformats.org/officeDocument/2006/relationships/image" Target="../media/image1189.svg"/><Relationship Id="rId30" Type="http://schemas.openxmlformats.org/officeDocument/2006/relationships/image" Target="../media/image1192.png"/><Relationship Id="rId8" Type="http://schemas.openxmlformats.org/officeDocument/2006/relationships/image" Target="../media/image1170.png"/></Relationships>
</file>

<file path=ppt/slides/_rels/slide123.xml.rels><?xml version="1.0" encoding="UTF-8" standalone="yes"?>
<Relationships xmlns="http://schemas.openxmlformats.org/package/2006/relationships"><Relationship Id="rId8" Type="http://schemas.openxmlformats.org/officeDocument/2006/relationships/image" Target="../media/image1202.png"/><Relationship Id="rId13" Type="http://schemas.openxmlformats.org/officeDocument/2006/relationships/image" Target="../media/image1207.svg"/><Relationship Id="rId3" Type="http://schemas.openxmlformats.org/officeDocument/2006/relationships/image" Target="../media/image1197.svg"/><Relationship Id="rId7" Type="http://schemas.openxmlformats.org/officeDocument/2006/relationships/image" Target="../media/image1201.svg"/><Relationship Id="rId12" Type="http://schemas.openxmlformats.org/officeDocument/2006/relationships/image" Target="../media/image1206.png"/><Relationship Id="rId17" Type="http://schemas.openxmlformats.org/officeDocument/2006/relationships/image" Target="../media/image1211.svg"/><Relationship Id="rId2" Type="http://schemas.openxmlformats.org/officeDocument/2006/relationships/image" Target="../media/image1196.png"/><Relationship Id="rId16" Type="http://schemas.openxmlformats.org/officeDocument/2006/relationships/image" Target="../media/image1210.png"/><Relationship Id="rId1" Type="http://schemas.openxmlformats.org/officeDocument/2006/relationships/slideLayout" Target="../slideLayouts/slideLayout34.xml"/><Relationship Id="rId6" Type="http://schemas.openxmlformats.org/officeDocument/2006/relationships/image" Target="../media/image1200.png"/><Relationship Id="rId11" Type="http://schemas.openxmlformats.org/officeDocument/2006/relationships/image" Target="../media/image1205.svg"/><Relationship Id="rId5" Type="http://schemas.openxmlformats.org/officeDocument/2006/relationships/image" Target="../media/image1199.svg"/><Relationship Id="rId15" Type="http://schemas.openxmlformats.org/officeDocument/2006/relationships/image" Target="../media/image1209.svg"/><Relationship Id="rId10" Type="http://schemas.openxmlformats.org/officeDocument/2006/relationships/image" Target="../media/image1204.png"/><Relationship Id="rId4" Type="http://schemas.openxmlformats.org/officeDocument/2006/relationships/image" Target="../media/image1198.png"/><Relationship Id="rId9" Type="http://schemas.openxmlformats.org/officeDocument/2006/relationships/image" Target="../media/image1203.svg"/><Relationship Id="rId14" Type="http://schemas.openxmlformats.org/officeDocument/2006/relationships/image" Target="../media/image12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213.svg"/><Relationship Id="rId2" Type="http://schemas.openxmlformats.org/officeDocument/2006/relationships/image" Target="../media/image1212.png"/><Relationship Id="rId1" Type="http://schemas.openxmlformats.org/officeDocument/2006/relationships/slideLayout" Target="../slideLayouts/slideLayout34.xml"/><Relationship Id="rId5" Type="http://schemas.openxmlformats.org/officeDocument/2006/relationships/image" Target="../media/image1215.svg"/><Relationship Id="rId4" Type="http://schemas.openxmlformats.org/officeDocument/2006/relationships/image" Target="../media/image1214.png"/></Relationships>
</file>

<file path=ppt/slides/_rels/slide125.xml.rels><?xml version="1.0" encoding="UTF-8" standalone="yes"?>
<Relationships xmlns="http://schemas.openxmlformats.org/package/2006/relationships"><Relationship Id="rId3" Type="http://schemas.openxmlformats.org/officeDocument/2006/relationships/image" Target="../media/image1217.svg"/><Relationship Id="rId2" Type="http://schemas.openxmlformats.org/officeDocument/2006/relationships/image" Target="../media/image1216.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8" Type="http://schemas.openxmlformats.org/officeDocument/2006/relationships/image" Target="../media/image1224.png"/><Relationship Id="rId13" Type="http://schemas.openxmlformats.org/officeDocument/2006/relationships/image" Target="../media/image1229.svg"/><Relationship Id="rId18" Type="http://schemas.openxmlformats.org/officeDocument/2006/relationships/image" Target="../media/image1234.png"/><Relationship Id="rId26" Type="http://schemas.openxmlformats.org/officeDocument/2006/relationships/image" Target="../media/image1242.png"/><Relationship Id="rId3" Type="http://schemas.openxmlformats.org/officeDocument/2006/relationships/image" Target="../media/image1219.svg"/><Relationship Id="rId21" Type="http://schemas.openxmlformats.org/officeDocument/2006/relationships/image" Target="../media/image1237.svg"/><Relationship Id="rId7" Type="http://schemas.openxmlformats.org/officeDocument/2006/relationships/image" Target="../media/image1223.svg"/><Relationship Id="rId12" Type="http://schemas.openxmlformats.org/officeDocument/2006/relationships/image" Target="../media/image1228.png"/><Relationship Id="rId17" Type="http://schemas.openxmlformats.org/officeDocument/2006/relationships/image" Target="../media/image1233.svg"/><Relationship Id="rId25" Type="http://schemas.openxmlformats.org/officeDocument/2006/relationships/image" Target="../media/image1241.svg"/><Relationship Id="rId2" Type="http://schemas.openxmlformats.org/officeDocument/2006/relationships/image" Target="../media/image1218.png"/><Relationship Id="rId16" Type="http://schemas.openxmlformats.org/officeDocument/2006/relationships/image" Target="../media/image1232.png"/><Relationship Id="rId20" Type="http://schemas.openxmlformats.org/officeDocument/2006/relationships/image" Target="../media/image1236.png"/><Relationship Id="rId29" Type="http://schemas.openxmlformats.org/officeDocument/2006/relationships/image" Target="../media/image1245.svg"/><Relationship Id="rId1" Type="http://schemas.openxmlformats.org/officeDocument/2006/relationships/slideLayout" Target="../slideLayouts/slideLayout16.xml"/><Relationship Id="rId6" Type="http://schemas.openxmlformats.org/officeDocument/2006/relationships/image" Target="../media/image1222.png"/><Relationship Id="rId11" Type="http://schemas.openxmlformats.org/officeDocument/2006/relationships/image" Target="../media/image1227.svg"/><Relationship Id="rId24" Type="http://schemas.openxmlformats.org/officeDocument/2006/relationships/image" Target="../media/image1240.png"/><Relationship Id="rId5" Type="http://schemas.openxmlformats.org/officeDocument/2006/relationships/image" Target="../media/image1221.svg"/><Relationship Id="rId15" Type="http://schemas.openxmlformats.org/officeDocument/2006/relationships/image" Target="../media/image1231.svg"/><Relationship Id="rId23" Type="http://schemas.openxmlformats.org/officeDocument/2006/relationships/image" Target="../media/image1239.svg"/><Relationship Id="rId28" Type="http://schemas.openxmlformats.org/officeDocument/2006/relationships/image" Target="../media/image1244.png"/><Relationship Id="rId10" Type="http://schemas.openxmlformats.org/officeDocument/2006/relationships/image" Target="../media/image1226.png"/><Relationship Id="rId19" Type="http://schemas.openxmlformats.org/officeDocument/2006/relationships/image" Target="../media/image1235.svg"/><Relationship Id="rId31" Type="http://schemas.openxmlformats.org/officeDocument/2006/relationships/image" Target="../media/image1247.svg"/><Relationship Id="rId4" Type="http://schemas.openxmlformats.org/officeDocument/2006/relationships/image" Target="../media/image1220.png"/><Relationship Id="rId9" Type="http://schemas.openxmlformats.org/officeDocument/2006/relationships/image" Target="../media/image1225.svg"/><Relationship Id="rId14" Type="http://schemas.openxmlformats.org/officeDocument/2006/relationships/image" Target="../media/image1230.png"/><Relationship Id="rId22" Type="http://schemas.openxmlformats.org/officeDocument/2006/relationships/image" Target="../media/image1238.png"/><Relationship Id="rId27" Type="http://schemas.openxmlformats.org/officeDocument/2006/relationships/image" Target="../media/image1243.svg"/><Relationship Id="rId30" Type="http://schemas.openxmlformats.org/officeDocument/2006/relationships/image" Target="../media/image1246.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57.svg"/><Relationship Id="rId18" Type="http://schemas.openxmlformats.org/officeDocument/2006/relationships/image" Target="../media/image22.png"/><Relationship Id="rId26" Type="http://schemas.openxmlformats.org/officeDocument/2006/relationships/image" Target="../media/image1268.png"/><Relationship Id="rId21" Type="http://schemas.openxmlformats.org/officeDocument/2006/relationships/image" Target="../media/image1263.svg"/><Relationship Id="rId34" Type="http://schemas.openxmlformats.org/officeDocument/2006/relationships/image" Target="../media/image1276.png"/><Relationship Id="rId7" Type="http://schemas.openxmlformats.org/officeDocument/2006/relationships/image" Target="../media/image42.svg"/><Relationship Id="rId12" Type="http://schemas.openxmlformats.org/officeDocument/2006/relationships/image" Target="../media/image1256.png"/><Relationship Id="rId17" Type="http://schemas.openxmlformats.org/officeDocument/2006/relationships/image" Target="../media/image1261.svg"/><Relationship Id="rId25" Type="http://schemas.openxmlformats.org/officeDocument/2006/relationships/image" Target="../media/image1267.svg"/><Relationship Id="rId33" Type="http://schemas.openxmlformats.org/officeDocument/2006/relationships/image" Target="../media/image1275.svg"/><Relationship Id="rId2" Type="http://schemas.openxmlformats.org/officeDocument/2006/relationships/image" Target="../media/image1248.png"/><Relationship Id="rId16" Type="http://schemas.openxmlformats.org/officeDocument/2006/relationships/image" Target="../media/image1260.png"/><Relationship Id="rId20" Type="http://schemas.openxmlformats.org/officeDocument/2006/relationships/image" Target="../media/image1262.png"/><Relationship Id="rId29" Type="http://schemas.openxmlformats.org/officeDocument/2006/relationships/image" Target="../media/image1271.sv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1255.svg"/><Relationship Id="rId24" Type="http://schemas.openxmlformats.org/officeDocument/2006/relationships/image" Target="../media/image1266.png"/><Relationship Id="rId32" Type="http://schemas.openxmlformats.org/officeDocument/2006/relationships/image" Target="../media/image1274.png"/><Relationship Id="rId37" Type="http://schemas.openxmlformats.org/officeDocument/2006/relationships/image" Target="../media/image1279.svg"/><Relationship Id="rId5" Type="http://schemas.openxmlformats.org/officeDocument/2006/relationships/image" Target="../media/image1251.svg"/><Relationship Id="rId15" Type="http://schemas.openxmlformats.org/officeDocument/2006/relationships/image" Target="../media/image1259.svg"/><Relationship Id="rId23" Type="http://schemas.openxmlformats.org/officeDocument/2006/relationships/image" Target="../media/image1265.svg"/><Relationship Id="rId28" Type="http://schemas.openxmlformats.org/officeDocument/2006/relationships/image" Target="../media/image1270.png"/><Relationship Id="rId36" Type="http://schemas.openxmlformats.org/officeDocument/2006/relationships/image" Target="../media/image1278.png"/><Relationship Id="rId10" Type="http://schemas.openxmlformats.org/officeDocument/2006/relationships/image" Target="../media/image1254.png"/><Relationship Id="rId19" Type="http://schemas.openxmlformats.org/officeDocument/2006/relationships/image" Target="../media/image23.svg"/><Relationship Id="rId31" Type="http://schemas.openxmlformats.org/officeDocument/2006/relationships/image" Target="../media/image1273.svg"/><Relationship Id="rId4" Type="http://schemas.openxmlformats.org/officeDocument/2006/relationships/image" Target="../media/image1250.png"/><Relationship Id="rId9" Type="http://schemas.openxmlformats.org/officeDocument/2006/relationships/image" Target="../media/image1253.svg"/><Relationship Id="rId14" Type="http://schemas.openxmlformats.org/officeDocument/2006/relationships/image" Target="../media/image1258.png"/><Relationship Id="rId22" Type="http://schemas.openxmlformats.org/officeDocument/2006/relationships/image" Target="../media/image1264.png"/><Relationship Id="rId27" Type="http://schemas.openxmlformats.org/officeDocument/2006/relationships/image" Target="../media/image1269.svg"/><Relationship Id="rId30" Type="http://schemas.openxmlformats.org/officeDocument/2006/relationships/image" Target="../media/image1272.png"/><Relationship Id="rId35" Type="http://schemas.openxmlformats.org/officeDocument/2006/relationships/image" Target="../media/image1277.svg"/><Relationship Id="rId8" Type="http://schemas.openxmlformats.org/officeDocument/2006/relationships/image" Target="../media/image1252.png"/><Relationship Id="rId3" Type="http://schemas.openxmlformats.org/officeDocument/2006/relationships/image" Target="../media/image1249.svg"/></Relationships>
</file>

<file path=ppt/slides/_rels/slide128.xml.rels><?xml version="1.0" encoding="UTF-8" standalone="yes"?>
<Relationships xmlns="http://schemas.openxmlformats.org/package/2006/relationships"><Relationship Id="rId8" Type="http://schemas.openxmlformats.org/officeDocument/2006/relationships/image" Target="../media/image1286.png"/><Relationship Id="rId13" Type="http://schemas.openxmlformats.org/officeDocument/2006/relationships/image" Target="../media/image1291.svg"/><Relationship Id="rId18" Type="http://schemas.openxmlformats.org/officeDocument/2006/relationships/image" Target="../media/image1296.png"/><Relationship Id="rId26" Type="http://schemas.openxmlformats.org/officeDocument/2006/relationships/image" Target="../media/image1304.png"/><Relationship Id="rId3" Type="http://schemas.openxmlformats.org/officeDocument/2006/relationships/image" Target="../media/image1281.svg"/><Relationship Id="rId21" Type="http://schemas.openxmlformats.org/officeDocument/2006/relationships/image" Target="../media/image1299.svg"/><Relationship Id="rId7" Type="http://schemas.openxmlformats.org/officeDocument/2006/relationships/image" Target="../media/image1285.svg"/><Relationship Id="rId12" Type="http://schemas.openxmlformats.org/officeDocument/2006/relationships/image" Target="../media/image1290.png"/><Relationship Id="rId17" Type="http://schemas.openxmlformats.org/officeDocument/2006/relationships/image" Target="../media/image1295.svg"/><Relationship Id="rId25" Type="http://schemas.openxmlformats.org/officeDocument/2006/relationships/image" Target="../media/image1303.svg"/><Relationship Id="rId2" Type="http://schemas.openxmlformats.org/officeDocument/2006/relationships/image" Target="../media/image1280.png"/><Relationship Id="rId16" Type="http://schemas.openxmlformats.org/officeDocument/2006/relationships/image" Target="../media/image1294.png"/><Relationship Id="rId20" Type="http://schemas.openxmlformats.org/officeDocument/2006/relationships/image" Target="../media/image1298.png"/><Relationship Id="rId1" Type="http://schemas.openxmlformats.org/officeDocument/2006/relationships/slideLayout" Target="../slideLayouts/slideLayout16.xml"/><Relationship Id="rId6" Type="http://schemas.openxmlformats.org/officeDocument/2006/relationships/image" Target="../media/image1284.png"/><Relationship Id="rId11" Type="http://schemas.openxmlformats.org/officeDocument/2006/relationships/image" Target="../media/image1289.svg"/><Relationship Id="rId24" Type="http://schemas.openxmlformats.org/officeDocument/2006/relationships/image" Target="../media/image1302.png"/><Relationship Id="rId5" Type="http://schemas.openxmlformats.org/officeDocument/2006/relationships/image" Target="../media/image1283.svg"/><Relationship Id="rId15" Type="http://schemas.openxmlformats.org/officeDocument/2006/relationships/image" Target="../media/image1293.svg"/><Relationship Id="rId23" Type="http://schemas.openxmlformats.org/officeDocument/2006/relationships/image" Target="../media/image1301.svg"/><Relationship Id="rId10" Type="http://schemas.openxmlformats.org/officeDocument/2006/relationships/image" Target="../media/image1288.png"/><Relationship Id="rId19" Type="http://schemas.openxmlformats.org/officeDocument/2006/relationships/image" Target="../media/image1297.svg"/><Relationship Id="rId4" Type="http://schemas.openxmlformats.org/officeDocument/2006/relationships/image" Target="../media/image1282.png"/><Relationship Id="rId9" Type="http://schemas.openxmlformats.org/officeDocument/2006/relationships/image" Target="../media/image1287.svg"/><Relationship Id="rId14" Type="http://schemas.openxmlformats.org/officeDocument/2006/relationships/image" Target="../media/image1292.png"/><Relationship Id="rId22" Type="http://schemas.openxmlformats.org/officeDocument/2006/relationships/image" Target="../media/image1300.png"/><Relationship Id="rId27" Type="http://schemas.openxmlformats.org/officeDocument/2006/relationships/image" Target="../media/image1305.svg"/></Relationships>
</file>

<file path=ppt/slides/_rels/slide129.xml.rels><?xml version="1.0" encoding="UTF-8" standalone="yes"?>
<Relationships xmlns="http://schemas.openxmlformats.org/package/2006/relationships"><Relationship Id="rId8" Type="http://schemas.openxmlformats.org/officeDocument/2006/relationships/image" Target="../media/image1312.png"/><Relationship Id="rId13" Type="http://schemas.openxmlformats.org/officeDocument/2006/relationships/image" Target="../media/image1317.svg"/><Relationship Id="rId3" Type="http://schemas.openxmlformats.org/officeDocument/2006/relationships/image" Target="../media/image1307.svg"/><Relationship Id="rId7" Type="http://schemas.openxmlformats.org/officeDocument/2006/relationships/image" Target="../media/image1311.svg"/><Relationship Id="rId12" Type="http://schemas.openxmlformats.org/officeDocument/2006/relationships/image" Target="../media/image1316.png"/><Relationship Id="rId17" Type="http://schemas.openxmlformats.org/officeDocument/2006/relationships/image" Target="../media/image1321.svg"/><Relationship Id="rId2" Type="http://schemas.openxmlformats.org/officeDocument/2006/relationships/image" Target="../media/image1306.png"/><Relationship Id="rId16" Type="http://schemas.openxmlformats.org/officeDocument/2006/relationships/image" Target="../media/image1320.png"/><Relationship Id="rId1" Type="http://schemas.openxmlformats.org/officeDocument/2006/relationships/slideLayout" Target="../slideLayouts/slideLayout16.xml"/><Relationship Id="rId6" Type="http://schemas.openxmlformats.org/officeDocument/2006/relationships/image" Target="../media/image1310.png"/><Relationship Id="rId11" Type="http://schemas.openxmlformats.org/officeDocument/2006/relationships/image" Target="../media/image1315.svg"/><Relationship Id="rId5" Type="http://schemas.openxmlformats.org/officeDocument/2006/relationships/image" Target="../media/image1309.svg"/><Relationship Id="rId15" Type="http://schemas.openxmlformats.org/officeDocument/2006/relationships/image" Target="../media/image1319.svg"/><Relationship Id="rId10" Type="http://schemas.openxmlformats.org/officeDocument/2006/relationships/image" Target="../media/image1314.png"/><Relationship Id="rId4" Type="http://schemas.openxmlformats.org/officeDocument/2006/relationships/image" Target="../media/image1308.png"/><Relationship Id="rId9" Type="http://schemas.openxmlformats.org/officeDocument/2006/relationships/image" Target="../media/image1313.svg"/><Relationship Id="rId14" Type="http://schemas.openxmlformats.org/officeDocument/2006/relationships/image" Target="../media/image13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8" Type="http://schemas.openxmlformats.org/officeDocument/2006/relationships/image" Target="../media/image1328.png"/><Relationship Id="rId13" Type="http://schemas.openxmlformats.org/officeDocument/2006/relationships/image" Target="../media/image1333.svg"/><Relationship Id="rId3" Type="http://schemas.openxmlformats.org/officeDocument/2006/relationships/image" Target="../media/image1323.svg"/><Relationship Id="rId7" Type="http://schemas.openxmlformats.org/officeDocument/2006/relationships/image" Target="../media/image1327.svg"/><Relationship Id="rId12" Type="http://schemas.openxmlformats.org/officeDocument/2006/relationships/image" Target="../media/image1332.png"/><Relationship Id="rId2" Type="http://schemas.openxmlformats.org/officeDocument/2006/relationships/image" Target="../media/image1322.png"/><Relationship Id="rId1" Type="http://schemas.openxmlformats.org/officeDocument/2006/relationships/slideLayout" Target="../slideLayouts/slideLayout16.xml"/><Relationship Id="rId6" Type="http://schemas.openxmlformats.org/officeDocument/2006/relationships/image" Target="../media/image1326.png"/><Relationship Id="rId11" Type="http://schemas.openxmlformats.org/officeDocument/2006/relationships/image" Target="../media/image1331.svg"/><Relationship Id="rId5" Type="http://schemas.openxmlformats.org/officeDocument/2006/relationships/image" Target="../media/image1325.svg"/><Relationship Id="rId15" Type="http://schemas.openxmlformats.org/officeDocument/2006/relationships/image" Target="../media/image1335.svg"/><Relationship Id="rId10" Type="http://schemas.openxmlformats.org/officeDocument/2006/relationships/image" Target="../media/image1330.png"/><Relationship Id="rId4" Type="http://schemas.openxmlformats.org/officeDocument/2006/relationships/image" Target="../media/image1324.png"/><Relationship Id="rId9" Type="http://schemas.openxmlformats.org/officeDocument/2006/relationships/image" Target="../media/image1329.svg"/><Relationship Id="rId14" Type="http://schemas.openxmlformats.org/officeDocument/2006/relationships/image" Target="../media/image1334.png"/></Relationships>
</file>

<file path=ppt/slides/_rels/slide131.xml.rels><?xml version="1.0" encoding="UTF-8" standalone="yes"?>
<Relationships xmlns="http://schemas.openxmlformats.org/package/2006/relationships"><Relationship Id="rId3" Type="http://schemas.openxmlformats.org/officeDocument/2006/relationships/image" Target="../media/image1337.svg"/><Relationship Id="rId7" Type="http://schemas.openxmlformats.org/officeDocument/2006/relationships/image" Target="../media/image1341.svg"/><Relationship Id="rId2" Type="http://schemas.openxmlformats.org/officeDocument/2006/relationships/image" Target="../media/image1336.png"/><Relationship Id="rId1" Type="http://schemas.openxmlformats.org/officeDocument/2006/relationships/slideLayout" Target="../slideLayouts/slideLayout16.xml"/><Relationship Id="rId6" Type="http://schemas.openxmlformats.org/officeDocument/2006/relationships/image" Target="../media/image1340.png"/><Relationship Id="rId5" Type="http://schemas.openxmlformats.org/officeDocument/2006/relationships/image" Target="../media/image1339.svg"/><Relationship Id="rId4" Type="http://schemas.openxmlformats.org/officeDocument/2006/relationships/image" Target="../media/image1338.png"/></Relationships>
</file>

<file path=ppt/slides/_rels/slide132.xml.rels><?xml version="1.0" encoding="UTF-8" standalone="yes"?>
<Relationships xmlns="http://schemas.openxmlformats.org/package/2006/relationships"><Relationship Id="rId3" Type="http://schemas.openxmlformats.org/officeDocument/2006/relationships/image" Target="../media/image1343.svg"/><Relationship Id="rId2" Type="http://schemas.openxmlformats.org/officeDocument/2006/relationships/image" Target="../media/image1342.png"/><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355.svg"/><Relationship Id="rId18" Type="http://schemas.openxmlformats.org/officeDocument/2006/relationships/image" Target="../media/image1360.png"/><Relationship Id="rId26" Type="http://schemas.openxmlformats.org/officeDocument/2006/relationships/image" Target="../media/image1368.png"/><Relationship Id="rId3" Type="http://schemas.openxmlformats.org/officeDocument/2006/relationships/image" Target="../media/image1345.svg"/><Relationship Id="rId21" Type="http://schemas.openxmlformats.org/officeDocument/2006/relationships/image" Target="../media/image1363.svg"/><Relationship Id="rId7" Type="http://schemas.openxmlformats.org/officeDocument/2006/relationships/image" Target="../media/image1349.svg"/><Relationship Id="rId12" Type="http://schemas.openxmlformats.org/officeDocument/2006/relationships/image" Target="../media/image1354.png"/><Relationship Id="rId17" Type="http://schemas.openxmlformats.org/officeDocument/2006/relationships/image" Target="../media/image1359.svg"/><Relationship Id="rId25" Type="http://schemas.openxmlformats.org/officeDocument/2006/relationships/image" Target="../media/image1367.svg"/><Relationship Id="rId2" Type="http://schemas.openxmlformats.org/officeDocument/2006/relationships/image" Target="../media/image1344.png"/><Relationship Id="rId16" Type="http://schemas.openxmlformats.org/officeDocument/2006/relationships/image" Target="../media/image1358.png"/><Relationship Id="rId20" Type="http://schemas.openxmlformats.org/officeDocument/2006/relationships/image" Target="../media/image1362.png"/><Relationship Id="rId29" Type="http://schemas.openxmlformats.org/officeDocument/2006/relationships/image" Target="../media/image1371.svg"/><Relationship Id="rId1" Type="http://schemas.openxmlformats.org/officeDocument/2006/relationships/slideLayout" Target="../slideLayouts/slideLayout26.xml"/><Relationship Id="rId6" Type="http://schemas.openxmlformats.org/officeDocument/2006/relationships/image" Target="../media/image1348.png"/><Relationship Id="rId11" Type="http://schemas.openxmlformats.org/officeDocument/2006/relationships/image" Target="../media/image1353.svg"/><Relationship Id="rId24" Type="http://schemas.openxmlformats.org/officeDocument/2006/relationships/image" Target="../media/image1366.png"/><Relationship Id="rId5" Type="http://schemas.openxmlformats.org/officeDocument/2006/relationships/image" Target="../media/image1347.svg"/><Relationship Id="rId15" Type="http://schemas.openxmlformats.org/officeDocument/2006/relationships/image" Target="../media/image1357.svg"/><Relationship Id="rId23" Type="http://schemas.openxmlformats.org/officeDocument/2006/relationships/image" Target="../media/image1365.svg"/><Relationship Id="rId28" Type="http://schemas.openxmlformats.org/officeDocument/2006/relationships/image" Target="../media/image1370.png"/><Relationship Id="rId10" Type="http://schemas.openxmlformats.org/officeDocument/2006/relationships/image" Target="../media/image1352.png"/><Relationship Id="rId19" Type="http://schemas.openxmlformats.org/officeDocument/2006/relationships/image" Target="../media/image1361.svg"/><Relationship Id="rId4" Type="http://schemas.openxmlformats.org/officeDocument/2006/relationships/image" Target="../media/image1346.png"/><Relationship Id="rId9" Type="http://schemas.openxmlformats.org/officeDocument/2006/relationships/image" Target="../media/image1351.svg"/><Relationship Id="rId14" Type="http://schemas.openxmlformats.org/officeDocument/2006/relationships/image" Target="../media/image1356.png"/><Relationship Id="rId22" Type="http://schemas.openxmlformats.org/officeDocument/2006/relationships/image" Target="../media/image1364.png"/><Relationship Id="rId27" Type="http://schemas.openxmlformats.org/officeDocument/2006/relationships/image" Target="../media/image1369.svg"/></Relationships>
</file>

<file path=ppt/slides/_rels/slide134.xml.rels><?xml version="1.0" encoding="UTF-8" standalone="yes"?>
<Relationships xmlns="http://schemas.openxmlformats.org/package/2006/relationships"><Relationship Id="rId3" Type="http://schemas.openxmlformats.org/officeDocument/2006/relationships/image" Target="../media/image1373.svg"/><Relationship Id="rId2" Type="http://schemas.openxmlformats.org/officeDocument/2006/relationships/image" Target="../media/image1372.png"/><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8" Type="http://schemas.openxmlformats.org/officeDocument/2006/relationships/image" Target="../media/image1380.png"/><Relationship Id="rId3" Type="http://schemas.openxmlformats.org/officeDocument/2006/relationships/image" Target="../media/image1375.svg"/><Relationship Id="rId7" Type="http://schemas.openxmlformats.org/officeDocument/2006/relationships/image" Target="../media/image1379.svg"/><Relationship Id="rId2" Type="http://schemas.openxmlformats.org/officeDocument/2006/relationships/image" Target="../media/image1374.png"/><Relationship Id="rId1" Type="http://schemas.openxmlformats.org/officeDocument/2006/relationships/slideLayout" Target="../slideLayouts/slideLayout29.xml"/><Relationship Id="rId6" Type="http://schemas.openxmlformats.org/officeDocument/2006/relationships/image" Target="../media/image1378.png"/><Relationship Id="rId11" Type="http://schemas.openxmlformats.org/officeDocument/2006/relationships/image" Target="../media/image1383.svg"/><Relationship Id="rId5" Type="http://schemas.openxmlformats.org/officeDocument/2006/relationships/image" Target="../media/image1377.svg"/><Relationship Id="rId10" Type="http://schemas.openxmlformats.org/officeDocument/2006/relationships/image" Target="../media/image1382.png"/><Relationship Id="rId4" Type="http://schemas.openxmlformats.org/officeDocument/2006/relationships/image" Target="../media/image1376.png"/><Relationship Id="rId9" Type="http://schemas.openxmlformats.org/officeDocument/2006/relationships/image" Target="../media/image1381.svg"/></Relationships>
</file>

<file path=ppt/slides/_rels/slide136.xml.rels><?xml version="1.0" encoding="UTF-8" standalone="yes"?>
<Relationships xmlns="http://schemas.openxmlformats.org/package/2006/relationships"><Relationship Id="rId3" Type="http://schemas.openxmlformats.org/officeDocument/2006/relationships/image" Target="../media/image1385.svg"/><Relationship Id="rId2" Type="http://schemas.openxmlformats.org/officeDocument/2006/relationships/image" Target="../media/image1384.png"/><Relationship Id="rId1" Type="http://schemas.openxmlformats.org/officeDocument/2006/relationships/slideLayout" Target="../slideLayouts/slideLayout30.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7.svg"/><Relationship Id="rId2" Type="http://schemas.openxmlformats.org/officeDocument/2006/relationships/image" Target="../media/image1386.png"/><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29.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19.sv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8" Type="http://schemas.openxmlformats.org/officeDocument/2006/relationships/image" Target="../media/image1406.png"/><Relationship Id="rId3" Type="http://schemas.openxmlformats.org/officeDocument/2006/relationships/image" Target="../media/image1401.svg"/><Relationship Id="rId7" Type="http://schemas.openxmlformats.org/officeDocument/2006/relationships/image" Target="../media/image1405.svg"/><Relationship Id="rId2" Type="http://schemas.openxmlformats.org/officeDocument/2006/relationships/image" Target="../media/image1400.png"/><Relationship Id="rId1" Type="http://schemas.openxmlformats.org/officeDocument/2006/relationships/slideLayout" Target="../slideLayouts/slideLayout29.xml"/><Relationship Id="rId6" Type="http://schemas.openxmlformats.org/officeDocument/2006/relationships/image" Target="../media/image1404.png"/><Relationship Id="rId11" Type="http://schemas.openxmlformats.org/officeDocument/2006/relationships/image" Target="../media/image1409.svg"/><Relationship Id="rId5" Type="http://schemas.openxmlformats.org/officeDocument/2006/relationships/image" Target="../media/image1403.svg"/><Relationship Id="rId10" Type="http://schemas.openxmlformats.org/officeDocument/2006/relationships/image" Target="../media/image1408.png"/><Relationship Id="rId4" Type="http://schemas.openxmlformats.org/officeDocument/2006/relationships/image" Target="../media/image1402.png"/><Relationship Id="rId9" Type="http://schemas.openxmlformats.org/officeDocument/2006/relationships/image" Target="../media/image1407.svg"/></Relationships>
</file>

<file path=ppt/slides/_rels/slide141.xml.rels><?xml version="1.0" encoding="UTF-8" standalone="yes"?>
<Relationships xmlns="http://schemas.openxmlformats.org/package/2006/relationships"><Relationship Id="rId13" Type="http://schemas.openxmlformats.org/officeDocument/2006/relationships/image" Target="../media/image1421.svg"/><Relationship Id="rId18" Type="http://schemas.openxmlformats.org/officeDocument/2006/relationships/image" Target="../media/image1424.png"/><Relationship Id="rId26" Type="http://schemas.openxmlformats.org/officeDocument/2006/relationships/image" Target="../media/image1432.png"/><Relationship Id="rId21" Type="http://schemas.openxmlformats.org/officeDocument/2006/relationships/image" Target="../media/image1427.svg"/><Relationship Id="rId34" Type="http://schemas.openxmlformats.org/officeDocument/2006/relationships/image" Target="../media/image1440.png"/><Relationship Id="rId7" Type="http://schemas.openxmlformats.org/officeDocument/2006/relationships/image" Target="../media/image1415.svg"/><Relationship Id="rId12" Type="http://schemas.openxmlformats.org/officeDocument/2006/relationships/image" Target="../media/image1420.png"/><Relationship Id="rId17" Type="http://schemas.openxmlformats.org/officeDocument/2006/relationships/image" Target="../media/image1423.svg"/><Relationship Id="rId25" Type="http://schemas.openxmlformats.org/officeDocument/2006/relationships/image" Target="../media/image1431.svg"/><Relationship Id="rId33" Type="http://schemas.openxmlformats.org/officeDocument/2006/relationships/image" Target="../media/image1439.svg"/><Relationship Id="rId2" Type="http://schemas.openxmlformats.org/officeDocument/2006/relationships/image" Target="../media/image1410.png"/><Relationship Id="rId16" Type="http://schemas.openxmlformats.org/officeDocument/2006/relationships/image" Target="../media/image1422.png"/><Relationship Id="rId20" Type="http://schemas.openxmlformats.org/officeDocument/2006/relationships/image" Target="../media/image1426.png"/><Relationship Id="rId29" Type="http://schemas.openxmlformats.org/officeDocument/2006/relationships/image" Target="../media/image1435.svg"/><Relationship Id="rId1" Type="http://schemas.openxmlformats.org/officeDocument/2006/relationships/slideLayout" Target="../slideLayouts/slideLayout29.xml"/><Relationship Id="rId6" Type="http://schemas.openxmlformats.org/officeDocument/2006/relationships/image" Target="../media/image1414.png"/><Relationship Id="rId11" Type="http://schemas.openxmlformats.org/officeDocument/2006/relationships/image" Target="../media/image1419.svg"/><Relationship Id="rId24" Type="http://schemas.openxmlformats.org/officeDocument/2006/relationships/image" Target="../media/image1430.png"/><Relationship Id="rId32" Type="http://schemas.openxmlformats.org/officeDocument/2006/relationships/image" Target="../media/image1438.png"/><Relationship Id="rId37" Type="http://schemas.openxmlformats.org/officeDocument/2006/relationships/image" Target="../media/image1443.svg"/><Relationship Id="rId5" Type="http://schemas.openxmlformats.org/officeDocument/2006/relationships/image" Target="../media/image1413.svg"/><Relationship Id="rId15" Type="http://schemas.openxmlformats.org/officeDocument/2006/relationships/image" Target="../media/image40.svg"/><Relationship Id="rId23" Type="http://schemas.openxmlformats.org/officeDocument/2006/relationships/image" Target="../media/image1429.svg"/><Relationship Id="rId28" Type="http://schemas.openxmlformats.org/officeDocument/2006/relationships/image" Target="../media/image1434.png"/><Relationship Id="rId36" Type="http://schemas.openxmlformats.org/officeDocument/2006/relationships/image" Target="../media/image1442.png"/><Relationship Id="rId10" Type="http://schemas.openxmlformats.org/officeDocument/2006/relationships/image" Target="../media/image1418.png"/><Relationship Id="rId19" Type="http://schemas.openxmlformats.org/officeDocument/2006/relationships/image" Target="../media/image1425.svg"/><Relationship Id="rId31" Type="http://schemas.openxmlformats.org/officeDocument/2006/relationships/image" Target="../media/image1437.svg"/><Relationship Id="rId4" Type="http://schemas.openxmlformats.org/officeDocument/2006/relationships/image" Target="../media/image1412.png"/><Relationship Id="rId9" Type="http://schemas.openxmlformats.org/officeDocument/2006/relationships/image" Target="../media/image1417.svg"/><Relationship Id="rId14" Type="http://schemas.openxmlformats.org/officeDocument/2006/relationships/image" Target="../media/image39.png"/><Relationship Id="rId22" Type="http://schemas.openxmlformats.org/officeDocument/2006/relationships/image" Target="../media/image1428.png"/><Relationship Id="rId27" Type="http://schemas.openxmlformats.org/officeDocument/2006/relationships/image" Target="../media/image1433.svg"/><Relationship Id="rId30" Type="http://schemas.openxmlformats.org/officeDocument/2006/relationships/image" Target="../media/image1436.png"/><Relationship Id="rId35" Type="http://schemas.openxmlformats.org/officeDocument/2006/relationships/image" Target="../media/image1441.svg"/><Relationship Id="rId8" Type="http://schemas.openxmlformats.org/officeDocument/2006/relationships/image" Target="../media/image1416.png"/><Relationship Id="rId3" Type="http://schemas.openxmlformats.org/officeDocument/2006/relationships/image" Target="../media/image1411.svg"/></Relationships>
</file>

<file path=ppt/slides/_rels/slide142.xml.rels><?xml version="1.0" encoding="UTF-8" standalone="yes"?>
<Relationships xmlns="http://schemas.openxmlformats.org/package/2006/relationships"><Relationship Id="rId8" Type="http://schemas.openxmlformats.org/officeDocument/2006/relationships/image" Target="../media/image1450.png"/><Relationship Id="rId13" Type="http://schemas.openxmlformats.org/officeDocument/2006/relationships/image" Target="../media/image1455.svg"/><Relationship Id="rId3" Type="http://schemas.openxmlformats.org/officeDocument/2006/relationships/image" Target="../media/image1445.svg"/><Relationship Id="rId7" Type="http://schemas.openxmlformats.org/officeDocument/2006/relationships/image" Target="../media/image1449.svg"/><Relationship Id="rId12" Type="http://schemas.openxmlformats.org/officeDocument/2006/relationships/image" Target="../media/image1454.png"/><Relationship Id="rId2" Type="http://schemas.openxmlformats.org/officeDocument/2006/relationships/image" Target="../media/image1444.png"/><Relationship Id="rId1" Type="http://schemas.openxmlformats.org/officeDocument/2006/relationships/slideLayout" Target="../slideLayouts/slideLayout29.xml"/><Relationship Id="rId6" Type="http://schemas.openxmlformats.org/officeDocument/2006/relationships/image" Target="../media/image1448.png"/><Relationship Id="rId11" Type="http://schemas.openxmlformats.org/officeDocument/2006/relationships/image" Target="../media/image1453.svg"/><Relationship Id="rId5" Type="http://schemas.openxmlformats.org/officeDocument/2006/relationships/image" Target="../media/image1447.svg"/><Relationship Id="rId15" Type="http://schemas.openxmlformats.org/officeDocument/2006/relationships/image" Target="../media/image1457.svg"/><Relationship Id="rId10" Type="http://schemas.openxmlformats.org/officeDocument/2006/relationships/image" Target="../media/image1452.png"/><Relationship Id="rId4" Type="http://schemas.openxmlformats.org/officeDocument/2006/relationships/image" Target="../media/image1446.png"/><Relationship Id="rId9" Type="http://schemas.openxmlformats.org/officeDocument/2006/relationships/image" Target="../media/image1451.svg"/><Relationship Id="rId14" Type="http://schemas.openxmlformats.org/officeDocument/2006/relationships/image" Target="../media/image1456.png"/></Relationships>
</file>

<file path=ppt/slides/_rels/slide143.xml.rels><?xml version="1.0" encoding="UTF-8" standalone="yes"?>
<Relationships xmlns="http://schemas.openxmlformats.org/package/2006/relationships"><Relationship Id="rId8" Type="http://schemas.openxmlformats.org/officeDocument/2006/relationships/image" Target="../media/image1464.png"/><Relationship Id="rId13" Type="http://schemas.openxmlformats.org/officeDocument/2006/relationships/image" Target="../media/image1469.svg"/><Relationship Id="rId18" Type="http://schemas.openxmlformats.org/officeDocument/2006/relationships/image" Target="../media/image1474.png"/><Relationship Id="rId3" Type="http://schemas.openxmlformats.org/officeDocument/2006/relationships/image" Target="../media/image1459.svg"/><Relationship Id="rId21" Type="http://schemas.openxmlformats.org/officeDocument/2006/relationships/image" Target="../media/image1477.svg"/><Relationship Id="rId7" Type="http://schemas.openxmlformats.org/officeDocument/2006/relationships/image" Target="../media/image1463.svg"/><Relationship Id="rId12" Type="http://schemas.openxmlformats.org/officeDocument/2006/relationships/image" Target="../media/image1468.png"/><Relationship Id="rId17" Type="http://schemas.openxmlformats.org/officeDocument/2006/relationships/image" Target="../media/image1473.svg"/><Relationship Id="rId2" Type="http://schemas.openxmlformats.org/officeDocument/2006/relationships/image" Target="../media/image1458.png"/><Relationship Id="rId16" Type="http://schemas.openxmlformats.org/officeDocument/2006/relationships/image" Target="../media/image1472.png"/><Relationship Id="rId20" Type="http://schemas.openxmlformats.org/officeDocument/2006/relationships/image" Target="../media/image1476.png"/><Relationship Id="rId1" Type="http://schemas.openxmlformats.org/officeDocument/2006/relationships/slideLayout" Target="../slideLayouts/slideLayout29.xml"/><Relationship Id="rId6" Type="http://schemas.openxmlformats.org/officeDocument/2006/relationships/image" Target="../media/image1462.png"/><Relationship Id="rId11" Type="http://schemas.openxmlformats.org/officeDocument/2006/relationships/image" Target="../media/image1467.svg"/><Relationship Id="rId5" Type="http://schemas.openxmlformats.org/officeDocument/2006/relationships/image" Target="../media/image1461.svg"/><Relationship Id="rId15" Type="http://schemas.openxmlformats.org/officeDocument/2006/relationships/image" Target="../media/image1471.svg"/><Relationship Id="rId23" Type="http://schemas.openxmlformats.org/officeDocument/2006/relationships/image" Target="../media/image1479.svg"/><Relationship Id="rId10" Type="http://schemas.openxmlformats.org/officeDocument/2006/relationships/image" Target="../media/image1466.png"/><Relationship Id="rId19" Type="http://schemas.openxmlformats.org/officeDocument/2006/relationships/image" Target="../media/image1475.svg"/><Relationship Id="rId4" Type="http://schemas.openxmlformats.org/officeDocument/2006/relationships/image" Target="../media/image1460.png"/><Relationship Id="rId9" Type="http://schemas.openxmlformats.org/officeDocument/2006/relationships/image" Target="../media/image1465.svg"/><Relationship Id="rId14" Type="http://schemas.openxmlformats.org/officeDocument/2006/relationships/image" Target="../media/image1470.png"/><Relationship Id="rId22" Type="http://schemas.openxmlformats.org/officeDocument/2006/relationships/image" Target="../media/image1478.png"/></Relationships>
</file>

<file path=ppt/slides/_rels/slide144.xml.rels><?xml version="1.0" encoding="UTF-8" standalone="yes"?>
<Relationships xmlns="http://schemas.openxmlformats.org/package/2006/relationships"><Relationship Id="rId8" Type="http://schemas.openxmlformats.org/officeDocument/2006/relationships/image" Target="../media/image1485.svg"/><Relationship Id="rId3" Type="http://schemas.openxmlformats.org/officeDocument/2006/relationships/image" Target="../media/image1480.png"/><Relationship Id="rId7" Type="http://schemas.openxmlformats.org/officeDocument/2006/relationships/image" Target="../media/image1484.png"/><Relationship Id="rId12" Type="http://schemas.openxmlformats.org/officeDocument/2006/relationships/image" Target="../media/image1489.sv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483.svg"/><Relationship Id="rId11" Type="http://schemas.openxmlformats.org/officeDocument/2006/relationships/image" Target="../media/image1488.png"/><Relationship Id="rId5" Type="http://schemas.openxmlformats.org/officeDocument/2006/relationships/image" Target="../media/image1482.png"/><Relationship Id="rId10" Type="http://schemas.openxmlformats.org/officeDocument/2006/relationships/image" Target="../media/image1487.svg"/><Relationship Id="rId4" Type="http://schemas.openxmlformats.org/officeDocument/2006/relationships/image" Target="../media/image1481.svg"/><Relationship Id="rId9" Type="http://schemas.openxmlformats.org/officeDocument/2006/relationships/image" Target="../media/image1486.png"/></Relationships>
</file>

<file path=ppt/slides/_rels/slide145.xml.rels><?xml version="1.0" encoding="UTF-8" standalone="yes"?>
<Relationships xmlns="http://schemas.openxmlformats.org/package/2006/relationships"><Relationship Id="rId8" Type="http://schemas.openxmlformats.org/officeDocument/2006/relationships/image" Target="../media/image1495.svg"/><Relationship Id="rId3" Type="http://schemas.openxmlformats.org/officeDocument/2006/relationships/image" Target="../media/image1490.png"/><Relationship Id="rId7" Type="http://schemas.openxmlformats.org/officeDocument/2006/relationships/image" Target="../media/image1494.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493.svg"/><Relationship Id="rId5" Type="http://schemas.openxmlformats.org/officeDocument/2006/relationships/image" Target="../media/image1492.png"/><Relationship Id="rId10" Type="http://schemas.openxmlformats.org/officeDocument/2006/relationships/image" Target="../media/image1497.svg"/><Relationship Id="rId4" Type="http://schemas.openxmlformats.org/officeDocument/2006/relationships/image" Target="../media/image1491.svg"/><Relationship Id="rId9" Type="http://schemas.openxmlformats.org/officeDocument/2006/relationships/image" Target="../media/image14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499.svg"/><Relationship Id="rId2" Type="http://schemas.openxmlformats.org/officeDocument/2006/relationships/image" Target="../media/image1498.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1.svg"/><Relationship Id="rId2" Type="http://schemas.openxmlformats.org/officeDocument/2006/relationships/image" Target="../media/image1500.png"/><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8" Type="http://schemas.openxmlformats.org/officeDocument/2006/relationships/image" Target="../media/image1507.svg"/><Relationship Id="rId13" Type="http://schemas.openxmlformats.org/officeDocument/2006/relationships/image" Target="../media/image1512.png"/><Relationship Id="rId18" Type="http://schemas.openxmlformats.org/officeDocument/2006/relationships/image" Target="../media/image1517.svg"/><Relationship Id="rId26" Type="http://schemas.openxmlformats.org/officeDocument/2006/relationships/image" Target="../media/image1525.svg"/><Relationship Id="rId3" Type="http://schemas.openxmlformats.org/officeDocument/2006/relationships/image" Target="../media/image1502.png"/><Relationship Id="rId21" Type="http://schemas.openxmlformats.org/officeDocument/2006/relationships/image" Target="../media/image1520.png"/><Relationship Id="rId7" Type="http://schemas.openxmlformats.org/officeDocument/2006/relationships/image" Target="../media/image1506.png"/><Relationship Id="rId12" Type="http://schemas.openxmlformats.org/officeDocument/2006/relationships/image" Target="../media/image1511.svg"/><Relationship Id="rId17" Type="http://schemas.openxmlformats.org/officeDocument/2006/relationships/image" Target="../media/image1516.png"/><Relationship Id="rId25" Type="http://schemas.openxmlformats.org/officeDocument/2006/relationships/image" Target="../media/image1524.png"/><Relationship Id="rId2" Type="http://schemas.openxmlformats.org/officeDocument/2006/relationships/notesSlide" Target="../notesSlides/notesSlide18.xml"/><Relationship Id="rId16" Type="http://schemas.openxmlformats.org/officeDocument/2006/relationships/image" Target="../media/image1515.svg"/><Relationship Id="rId20" Type="http://schemas.openxmlformats.org/officeDocument/2006/relationships/image" Target="../media/image1519.svg"/><Relationship Id="rId29" Type="http://schemas.openxmlformats.org/officeDocument/2006/relationships/image" Target="../media/image1528.png"/><Relationship Id="rId1" Type="http://schemas.openxmlformats.org/officeDocument/2006/relationships/slideLayout" Target="../slideLayouts/slideLayout21.xml"/><Relationship Id="rId6" Type="http://schemas.openxmlformats.org/officeDocument/2006/relationships/image" Target="../media/image1505.svg"/><Relationship Id="rId11" Type="http://schemas.openxmlformats.org/officeDocument/2006/relationships/image" Target="../media/image1510.png"/><Relationship Id="rId24" Type="http://schemas.openxmlformats.org/officeDocument/2006/relationships/image" Target="../media/image1523.svg"/><Relationship Id="rId32" Type="http://schemas.openxmlformats.org/officeDocument/2006/relationships/image" Target="../media/image1531.svg"/><Relationship Id="rId5" Type="http://schemas.openxmlformats.org/officeDocument/2006/relationships/image" Target="../media/image1504.png"/><Relationship Id="rId15" Type="http://schemas.openxmlformats.org/officeDocument/2006/relationships/image" Target="../media/image1514.png"/><Relationship Id="rId23" Type="http://schemas.openxmlformats.org/officeDocument/2006/relationships/image" Target="../media/image1522.png"/><Relationship Id="rId28" Type="http://schemas.openxmlformats.org/officeDocument/2006/relationships/image" Target="../media/image1527.svg"/><Relationship Id="rId10" Type="http://schemas.openxmlformats.org/officeDocument/2006/relationships/image" Target="../media/image1509.svg"/><Relationship Id="rId19" Type="http://schemas.openxmlformats.org/officeDocument/2006/relationships/image" Target="../media/image1518.png"/><Relationship Id="rId31" Type="http://schemas.openxmlformats.org/officeDocument/2006/relationships/image" Target="../media/image1530.png"/><Relationship Id="rId4" Type="http://schemas.openxmlformats.org/officeDocument/2006/relationships/image" Target="../media/image1503.svg"/><Relationship Id="rId9" Type="http://schemas.openxmlformats.org/officeDocument/2006/relationships/image" Target="../media/image1508.png"/><Relationship Id="rId14" Type="http://schemas.openxmlformats.org/officeDocument/2006/relationships/image" Target="../media/image1513.svg"/><Relationship Id="rId22" Type="http://schemas.openxmlformats.org/officeDocument/2006/relationships/image" Target="../media/image1521.svg"/><Relationship Id="rId27" Type="http://schemas.openxmlformats.org/officeDocument/2006/relationships/image" Target="../media/image1526.png"/><Relationship Id="rId30" Type="http://schemas.openxmlformats.org/officeDocument/2006/relationships/image" Target="../media/image1529.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38.png"/><Relationship Id="rId13" Type="http://schemas.openxmlformats.org/officeDocument/2006/relationships/image" Target="../media/image1543.svg"/><Relationship Id="rId18" Type="http://schemas.openxmlformats.org/officeDocument/2006/relationships/image" Target="../media/image1548.png"/><Relationship Id="rId3" Type="http://schemas.openxmlformats.org/officeDocument/2006/relationships/image" Target="../media/image1533.svg"/><Relationship Id="rId21" Type="http://schemas.openxmlformats.org/officeDocument/2006/relationships/image" Target="../media/image1551.svg"/><Relationship Id="rId7" Type="http://schemas.openxmlformats.org/officeDocument/2006/relationships/image" Target="../media/image1537.svg"/><Relationship Id="rId12" Type="http://schemas.openxmlformats.org/officeDocument/2006/relationships/image" Target="../media/image1542.png"/><Relationship Id="rId17" Type="http://schemas.openxmlformats.org/officeDocument/2006/relationships/image" Target="../media/image1547.svg"/><Relationship Id="rId2" Type="http://schemas.openxmlformats.org/officeDocument/2006/relationships/image" Target="../media/image1532.png"/><Relationship Id="rId16" Type="http://schemas.openxmlformats.org/officeDocument/2006/relationships/image" Target="../media/image1546.png"/><Relationship Id="rId20" Type="http://schemas.openxmlformats.org/officeDocument/2006/relationships/image" Target="../media/image1550.png"/><Relationship Id="rId1" Type="http://schemas.openxmlformats.org/officeDocument/2006/relationships/slideLayout" Target="../slideLayouts/slideLayout21.xml"/><Relationship Id="rId6" Type="http://schemas.openxmlformats.org/officeDocument/2006/relationships/image" Target="../media/image1536.png"/><Relationship Id="rId11" Type="http://schemas.openxmlformats.org/officeDocument/2006/relationships/image" Target="../media/image1541.svg"/><Relationship Id="rId5" Type="http://schemas.openxmlformats.org/officeDocument/2006/relationships/image" Target="../media/image1535.svg"/><Relationship Id="rId15" Type="http://schemas.openxmlformats.org/officeDocument/2006/relationships/image" Target="../media/image1545.svg"/><Relationship Id="rId10" Type="http://schemas.openxmlformats.org/officeDocument/2006/relationships/image" Target="../media/image1540.png"/><Relationship Id="rId19" Type="http://schemas.openxmlformats.org/officeDocument/2006/relationships/image" Target="../media/image1549.svg"/><Relationship Id="rId4" Type="http://schemas.openxmlformats.org/officeDocument/2006/relationships/image" Target="../media/image1534.png"/><Relationship Id="rId9" Type="http://schemas.openxmlformats.org/officeDocument/2006/relationships/image" Target="../media/image1539.svg"/><Relationship Id="rId14" Type="http://schemas.openxmlformats.org/officeDocument/2006/relationships/image" Target="../media/image1544.png"/></Relationships>
</file>

<file path=ppt/slides/_rels/slide151.xml.rels><?xml version="1.0" encoding="UTF-8" standalone="yes"?>
<Relationships xmlns="http://schemas.openxmlformats.org/package/2006/relationships"><Relationship Id="rId8" Type="http://schemas.openxmlformats.org/officeDocument/2006/relationships/image" Target="../media/image1556.png"/><Relationship Id="rId3" Type="http://schemas.openxmlformats.org/officeDocument/2006/relationships/image" Target="../media/image1553.svg"/><Relationship Id="rId7" Type="http://schemas.openxmlformats.org/officeDocument/2006/relationships/image" Target="../media/image1555.svg"/><Relationship Id="rId2" Type="http://schemas.openxmlformats.org/officeDocument/2006/relationships/image" Target="../media/image1552.png"/><Relationship Id="rId1" Type="http://schemas.openxmlformats.org/officeDocument/2006/relationships/slideLayout" Target="../slideLayouts/slideLayout21.xml"/><Relationship Id="rId6" Type="http://schemas.openxmlformats.org/officeDocument/2006/relationships/image" Target="../media/image1554.png"/><Relationship Id="rId11" Type="http://schemas.openxmlformats.org/officeDocument/2006/relationships/image" Target="../media/image1559.svg"/><Relationship Id="rId5" Type="http://schemas.openxmlformats.org/officeDocument/2006/relationships/image" Target="../media/image1535.svg"/><Relationship Id="rId10" Type="http://schemas.openxmlformats.org/officeDocument/2006/relationships/image" Target="../media/image1558.png"/><Relationship Id="rId4" Type="http://schemas.openxmlformats.org/officeDocument/2006/relationships/image" Target="../media/image1534.png"/><Relationship Id="rId9" Type="http://schemas.openxmlformats.org/officeDocument/2006/relationships/image" Target="../media/image1557.svg"/></Relationships>
</file>

<file path=ppt/slides/_rels/slide152.xml.rels><?xml version="1.0" encoding="UTF-8" standalone="yes"?>
<Relationships xmlns="http://schemas.openxmlformats.org/package/2006/relationships"><Relationship Id="rId8" Type="http://schemas.openxmlformats.org/officeDocument/2006/relationships/image" Target="../media/image1566.png"/><Relationship Id="rId13" Type="http://schemas.openxmlformats.org/officeDocument/2006/relationships/image" Target="../media/image1571.svg"/><Relationship Id="rId3" Type="http://schemas.openxmlformats.org/officeDocument/2006/relationships/image" Target="../media/image1561.svg"/><Relationship Id="rId7" Type="http://schemas.openxmlformats.org/officeDocument/2006/relationships/image" Target="../media/image1565.svg"/><Relationship Id="rId12" Type="http://schemas.openxmlformats.org/officeDocument/2006/relationships/image" Target="../media/image1570.png"/><Relationship Id="rId2" Type="http://schemas.openxmlformats.org/officeDocument/2006/relationships/image" Target="../media/image1560.png"/><Relationship Id="rId1" Type="http://schemas.openxmlformats.org/officeDocument/2006/relationships/slideLayout" Target="../slideLayouts/slideLayout21.xml"/><Relationship Id="rId6" Type="http://schemas.openxmlformats.org/officeDocument/2006/relationships/image" Target="../media/image1564.png"/><Relationship Id="rId11" Type="http://schemas.openxmlformats.org/officeDocument/2006/relationships/image" Target="../media/image1569.svg"/><Relationship Id="rId5" Type="http://schemas.openxmlformats.org/officeDocument/2006/relationships/image" Target="../media/image1563.svg"/><Relationship Id="rId15" Type="http://schemas.openxmlformats.org/officeDocument/2006/relationships/image" Target="../media/image1573.svg"/><Relationship Id="rId10" Type="http://schemas.openxmlformats.org/officeDocument/2006/relationships/image" Target="../media/image1568.png"/><Relationship Id="rId4" Type="http://schemas.openxmlformats.org/officeDocument/2006/relationships/image" Target="../media/image1562.png"/><Relationship Id="rId9" Type="http://schemas.openxmlformats.org/officeDocument/2006/relationships/image" Target="../media/image1567.svg"/><Relationship Id="rId14" Type="http://schemas.openxmlformats.org/officeDocument/2006/relationships/image" Target="../media/image1572.png"/></Relationships>
</file>

<file path=ppt/slides/_rels/slide153.xml.rels><?xml version="1.0" encoding="UTF-8" standalone="yes"?>
<Relationships xmlns="http://schemas.openxmlformats.org/package/2006/relationships"><Relationship Id="rId13" Type="http://schemas.openxmlformats.org/officeDocument/2006/relationships/image" Target="../media/image1585.svg"/><Relationship Id="rId18" Type="http://schemas.openxmlformats.org/officeDocument/2006/relationships/image" Target="../media/image1590.png"/><Relationship Id="rId26" Type="http://schemas.openxmlformats.org/officeDocument/2006/relationships/image" Target="../media/image1598.png"/><Relationship Id="rId39" Type="http://schemas.openxmlformats.org/officeDocument/2006/relationships/image" Target="../media/image1611.svg"/><Relationship Id="rId21" Type="http://schemas.openxmlformats.org/officeDocument/2006/relationships/image" Target="../media/image1593.svg"/><Relationship Id="rId34" Type="http://schemas.openxmlformats.org/officeDocument/2006/relationships/image" Target="../media/image1606.png"/><Relationship Id="rId7" Type="http://schemas.openxmlformats.org/officeDocument/2006/relationships/image" Target="../media/image1579.svg"/><Relationship Id="rId2" Type="http://schemas.openxmlformats.org/officeDocument/2006/relationships/image" Target="../media/image1574.png"/><Relationship Id="rId16" Type="http://schemas.openxmlformats.org/officeDocument/2006/relationships/image" Target="../media/image1588.png"/><Relationship Id="rId20" Type="http://schemas.openxmlformats.org/officeDocument/2006/relationships/image" Target="../media/image1592.png"/><Relationship Id="rId29" Type="http://schemas.openxmlformats.org/officeDocument/2006/relationships/image" Target="../media/image1601.svg"/><Relationship Id="rId41" Type="http://schemas.openxmlformats.org/officeDocument/2006/relationships/image" Target="../media/image1613.svg"/><Relationship Id="rId1" Type="http://schemas.openxmlformats.org/officeDocument/2006/relationships/slideLayout" Target="../slideLayouts/slideLayout21.xml"/><Relationship Id="rId6" Type="http://schemas.openxmlformats.org/officeDocument/2006/relationships/image" Target="../media/image1578.png"/><Relationship Id="rId11" Type="http://schemas.openxmlformats.org/officeDocument/2006/relationships/image" Target="../media/image1583.svg"/><Relationship Id="rId24" Type="http://schemas.openxmlformats.org/officeDocument/2006/relationships/image" Target="../media/image1596.png"/><Relationship Id="rId32" Type="http://schemas.openxmlformats.org/officeDocument/2006/relationships/image" Target="../media/image1604.png"/><Relationship Id="rId37" Type="http://schemas.openxmlformats.org/officeDocument/2006/relationships/image" Target="../media/image1609.svg"/><Relationship Id="rId40" Type="http://schemas.openxmlformats.org/officeDocument/2006/relationships/image" Target="../media/image1612.png"/><Relationship Id="rId5" Type="http://schemas.openxmlformats.org/officeDocument/2006/relationships/image" Target="../media/image1577.svg"/><Relationship Id="rId15" Type="http://schemas.openxmlformats.org/officeDocument/2006/relationships/image" Target="../media/image1587.svg"/><Relationship Id="rId23" Type="http://schemas.openxmlformats.org/officeDocument/2006/relationships/image" Target="../media/image1595.svg"/><Relationship Id="rId28" Type="http://schemas.openxmlformats.org/officeDocument/2006/relationships/image" Target="../media/image1600.png"/><Relationship Id="rId36" Type="http://schemas.openxmlformats.org/officeDocument/2006/relationships/image" Target="../media/image1608.png"/><Relationship Id="rId10" Type="http://schemas.openxmlformats.org/officeDocument/2006/relationships/image" Target="../media/image1582.png"/><Relationship Id="rId19" Type="http://schemas.openxmlformats.org/officeDocument/2006/relationships/image" Target="../media/image1591.svg"/><Relationship Id="rId31" Type="http://schemas.openxmlformats.org/officeDocument/2006/relationships/image" Target="../media/image1603.svg"/><Relationship Id="rId4" Type="http://schemas.openxmlformats.org/officeDocument/2006/relationships/image" Target="../media/image1576.png"/><Relationship Id="rId9" Type="http://schemas.openxmlformats.org/officeDocument/2006/relationships/image" Target="../media/image1581.svg"/><Relationship Id="rId14" Type="http://schemas.openxmlformats.org/officeDocument/2006/relationships/image" Target="../media/image1586.png"/><Relationship Id="rId22" Type="http://schemas.openxmlformats.org/officeDocument/2006/relationships/image" Target="../media/image1594.png"/><Relationship Id="rId27" Type="http://schemas.openxmlformats.org/officeDocument/2006/relationships/image" Target="../media/image1599.svg"/><Relationship Id="rId30" Type="http://schemas.openxmlformats.org/officeDocument/2006/relationships/image" Target="../media/image1602.png"/><Relationship Id="rId35" Type="http://schemas.openxmlformats.org/officeDocument/2006/relationships/image" Target="../media/image1607.svg"/><Relationship Id="rId8" Type="http://schemas.openxmlformats.org/officeDocument/2006/relationships/image" Target="../media/image1580.png"/><Relationship Id="rId3" Type="http://schemas.openxmlformats.org/officeDocument/2006/relationships/image" Target="../media/image1575.svg"/><Relationship Id="rId12" Type="http://schemas.openxmlformats.org/officeDocument/2006/relationships/image" Target="../media/image1584.png"/><Relationship Id="rId17" Type="http://schemas.openxmlformats.org/officeDocument/2006/relationships/image" Target="../media/image1589.svg"/><Relationship Id="rId25" Type="http://schemas.openxmlformats.org/officeDocument/2006/relationships/image" Target="../media/image1597.svg"/><Relationship Id="rId33" Type="http://schemas.openxmlformats.org/officeDocument/2006/relationships/image" Target="../media/image1605.svg"/><Relationship Id="rId38" Type="http://schemas.openxmlformats.org/officeDocument/2006/relationships/image" Target="../media/image1610.png"/></Relationships>
</file>

<file path=ppt/slides/_rels/slide154.xml.rels><?xml version="1.0" encoding="UTF-8" standalone="yes"?>
<Relationships xmlns="http://schemas.openxmlformats.org/package/2006/relationships"><Relationship Id="rId13" Type="http://schemas.openxmlformats.org/officeDocument/2006/relationships/image" Target="../media/image1625.svg"/><Relationship Id="rId18" Type="http://schemas.openxmlformats.org/officeDocument/2006/relationships/image" Target="../media/image1630.png"/><Relationship Id="rId26" Type="http://schemas.openxmlformats.org/officeDocument/2006/relationships/image" Target="../media/image37.png"/><Relationship Id="rId39" Type="http://schemas.openxmlformats.org/officeDocument/2006/relationships/image" Target="../media/image1649.svg"/><Relationship Id="rId21" Type="http://schemas.openxmlformats.org/officeDocument/2006/relationships/image" Target="../media/image1633.svg"/><Relationship Id="rId34" Type="http://schemas.openxmlformats.org/officeDocument/2006/relationships/image" Target="../media/image1644.png"/><Relationship Id="rId42" Type="http://schemas.openxmlformats.org/officeDocument/2006/relationships/image" Target="../media/image1652.png"/><Relationship Id="rId47" Type="http://schemas.openxmlformats.org/officeDocument/2006/relationships/image" Target="../media/image1657.svg"/><Relationship Id="rId50" Type="http://schemas.openxmlformats.org/officeDocument/2006/relationships/image" Target="../media/image1660.png"/><Relationship Id="rId7" Type="http://schemas.openxmlformats.org/officeDocument/2006/relationships/image" Target="../media/image1619.svg"/><Relationship Id="rId2" Type="http://schemas.openxmlformats.org/officeDocument/2006/relationships/image" Target="../media/image1614.png"/><Relationship Id="rId16" Type="http://schemas.openxmlformats.org/officeDocument/2006/relationships/image" Target="../media/image1628.png"/><Relationship Id="rId29" Type="http://schemas.openxmlformats.org/officeDocument/2006/relationships/image" Target="../media/image1639.svg"/><Relationship Id="rId11" Type="http://schemas.openxmlformats.org/officeDocument/2006/relationships/image" Target="../media/image1623.svg"/><Relationship Id="rId24" Type="http://schemas.openxmlformats.org/officeDocument/2006/relationships/image" Target="../media/image1636.png"/><Relationship Id="rId32" Type="http://schemas.openxmlformats.org/officeDocument/2006/relationships/image" Target="../media/image1642.png"/><Relationship Id="rId37" Type="http://schemas.openxmlformats.org/officeDocument/2006/relationships/image" Target="../media/image1647.svg"/><Relationship Id="rId40" Type="http://schemas.openxmlformats.org/officeDocument/2006/relationships/image" Target="../media/image1650.png"/><Relationship Id="rId45" Type="http://schemas.openxmlformats.org/officeDocument/2006/relationships/image" Target="../media/image1655.svg"/><Relationship Id="rId53" Type="http://schemas.openxmlformats.org/officeDocument/2006/relationships/image" Target="../media/image1663.svg"/><Relationship Id="rId5" Type="http://schemas.openxmlformats.org/officeDocument/2006/relationships/image" Target="../media/image1617.svg"/><Relationship Id="rId10" Type="http://schemas.openxmlformats.org/officeDocument/2006/relationships/image" Target="../media/image1622.png"/><Relationship Id="rId19" Type="http://schemas.openxmlformats.org/officeDocument/2006/relationships/image" Target="../media/image1631.svg"/><Relationship Id="rId31" Type="http://schemas.openxmlformats.org/officeDocument/2006/relationships/image" Target="../media/image1641.svg"/><Relationship Id="rId44" Type="http://schemas.openxmlformats.org/officeDocument/2006/relationships/image" Target="../media/image1654.png"/><Relationship Id="rId52" Type="http://schemas.openxmlformats.org/officeDocument/2006/relationships/image" Target="../media/image1662.png"/><Relationship Id="rId4" Type="http://schemas.openxmlformats.org/officeDocument/2006/relationships/image" Target="../media/image1616.png"/><Relationship Id="rId9" Type="http://schemas.openxmlformats.org/officeDocument/2006/relationships/image" Target="../media/image1621.svg"/><Relationship Id="rId14" Type="http://schemas.openxmlformats.org/officeDocument/2006/relationships/image" Target="../media/image1626.png"/><Relationship Id="rId22" Type="http://schemas.openxmlformats.org/officeDocument/2006/relationships/image" Target="../media/image1634.png"/><Relationship Id="rId27" Type="http://schemas.openxmlformats.org/officeDocument/2006/relationships/image" Target="../media/image38.svg"/><Relationship Id="rId30" Type="http://schemas.openxmlformats.org/officeDocument/2006/relationships/image" Target="../media/image1640.png"/><Relationship Id="rId35" Type="http://schemas.openxmlformats.org/officeDocument/2006/relationships/image" Target="../media/image1645.svg"/><Relationship Id="rId43" Type="http://schemas.openxmlformats.org/officeDocument/2006/relationships/image" Target="../media/image1653.svg"/><Relationship Id="rId48" Type="http://schemas.openxmlformats.org/officeDocument/2006/relationships/image" Target="../media/image1658.png"/><Relationship Id="rId8" Type="http://schemas.openxmlformats.org/officeDocument/2006/relationships/image" Target="../media/image1620.png"/><Relationship Id="rId51" Type="http://schemas.openxmlformats.org/officeDocument/2006/relationships/image" Target="../media/image1661.svg"/><Relationship Id="rId3" Type="http://schemas.openxmlformats.org/officeDocument/2006/relationships/image" Target="../media/image1615.svg"/><Relationship Id="rId12" Type="http://schemas.openxmlformats.org/officeDocument/2006/relationships/image" Target="../media/image1624.png"/><Relationship Id="rId17" Type="http://schemas.openxmlformats.org/officeDocument/2006/relationships/image" Target="../media/image1629.svg"/><Relationship Id="rId25" Type="http://schemas.openxmlformats.org/officeDocument/2006/relationships/image" Target="../media/image1637.svg"/><Relationship Id="rId33" Type="http://schemas.openxmlformats.org/officeDocument/2006/relationships/image" Target="../media/image1643.svg"/><Relationship Id="rId38" Type="http://schemas.openxmlformats.org/officeDocument/2006/relationships/image" Target="../media/image1648.png"/><Relationship Id="rId46" Type="http://schemas.openxmlformats.org/officeDocument/2006/relationships/image" Target="../media/image1656.png"/><Relationship Id="rId20" Type="http://schemas.openxmlformats.org/officeDocument/2006/relationships/image" Target="../media/image1632.png"/><Relationship Id="rId41" Type="http://schemas.openxmlformats.org/officeDocument/2006/relationships/image" Target="../media/image1651.svg"/><Relationship Id="rId1" Type="http://schemas.openxmlformats.org/officeDocument/2006/relationships/slideLayout" Target="../slideLayouts/slideLayout22.xml"/><Relationship Id="rId6" Type="http://schemas.openxmlformats.org/officeDocument/2006/relationships/image" Target="../media/image1618.png"/><Relationship Id="rId15" Type="http://schemas.openxmlformats.org/officeDocument/2006/relationships/image" Target="../media/image1627.svg"/><Relationship Id="rId23" Type="http://schemas.openxmlformats.org/officeDocument/2006/relationships/image" Target="../media/image1635.svg"/><Relationship Id="rId28" Type="http://schemas.openxmlformats.org/officeDocument/2006/relationships/image" Target="../media/image1638.png"/><Relationship Id="rId36" Type="http://schemas.openxmlformats.org/officeDocument/2006/relationships/image" Target="../media/image1646.png"/><Relationship Id="rId49" Type="http://schemas.openxmlformats.org/officeDocument/2006/relationships/image" Target="../media/image1659.svg"/></Relationships>
</file>

<file path=ppt/slides/_rels/slide155.xml.rels><?xml version="1.0" encoding="UTF-8" standalone="yes"?>
<Relationships xmlns="http://schemas.openxmlformats.org/package/2006/relationships"><Relationship Id="rId8" Type="http://schemas.openxmlformats.org/officeDocument/2006/relationships/image" Target="../media/image1670.png"/><Relationship Id="rId3" Type="http://schemas.openxmlformats.org/officeDocument/2006/relationships/image" Target="../media/image1665.svg"/><Relationship Id="rId7" Type="http://schemas.openxmlformats.org/officeDocument/2006/relationships/image" Target="../media/image1669.svg"/><Relationship Id="rId2" Type="http://schemas.openxmlformats.org/officeDocument/2006/relationships/image" Target="../media/image1664.png"/><Relationship Id="rId1" Type="http://schemas.openxmlformats.org/officeDocument/2006/relationships/slideLayout" Target="../slideLayouts/slideLayout21.xml"/><Relationship Id="rId6" Type="http://schemas.openxmlformats.org/officeDocument/2006/relationships/image" Target="../media/image1668.png"/><Relationship Id="rId5" Type="http://schemas.openxmlformats.org/officeDocument/2006/relationships/image" Target="../media/image1667.svg"/><Relationship Id="rId4" Type="http://schemas.openxmlformats.org/officeDocument/2006/relationships/image" Target="../media/image1666.png"/><Relationship Id="rId9" Type="http://schemas.openxmlformats.org/officeDocument/2006/relationships/image" Target="../media/image1671.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svg"/><Relationship Id="rId7" Type="http://schemas.openxmlformats.org/officeDocument/2006/relationships/image" Target="../media/image36.sv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11.svg"/><Relationship Id="rId10" Type="http://schemas.openxmlformats.org/officeDocument/2006/relationships/image" Target="../media/image39.png"/><Relationship Id="rId4" Type="http://schemas.openxmlformats.org/officeDocument/2006/relationships/image" Target="../media/image10.png"/><Relationship Id="rId9"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svg"/><Relationship Id="rId7" Type="http://schemas.openxmlformats.org/officeDocument/2006/relationships/image" Target="../media/image42.sv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15.svg"/><Relationship Id="rId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3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5.xml"/><Relationship Id="rId18" Type="http://schemas.openxmlformats.org/officeDocument/2006/relationships/slide" Target="slide93.xml"/><Relationship Id="rId26" Type="http://schemas.openxmlformats.org/officeDocument/2006/relationships/slide" Target="slide134.xml"/><Relationship Id="rId3" Type="http://schemas.openxmlformats.org/officeDocument/2006/relationships/slide" Target="slide32.xml"/><Relationship Id="rId21" Type="http://schemas.openxmlformats.org/officeDocument/2006/relationships/slide" Target="slide104.xml"/><Relationship Id="rId7" Type="http://schemas.openxmlformats.org/officeDocument/2006/relationships/slide" Target="slide52.xml"/><Relationship Id="rId12" Type="http://schemas.openxmlformats.org/officeDocument/2006/relationships/slide" Target="slide63.xml"/><Relationship Id="rId17" Type="http://schemas.openxmlformats.org/officeDocument/2006/relationships/slide" Target="slide91.xml"/><Relationship Id="rId25" Type="http://schemas.openxmlformats.org/officeDocument/2006/relationships/slide" Target="slide132.xml"/><Relationship Id="rId2" Type="http://schemas.openxmlformats.org/officeDocument/2006/relationships/slide" Target="slide24.xml"/><Relationship Id="rId16" Type="http://schemas.openxmlformats.org/officeDocument/2006/relationships/slide" Target="slide85.xml"/><Relationship Id="rId20" Type="http://schemas.openxmlformats.org/officeDocument/2006/relationships/slide" Target="slide97.xml"/><Relationship Id="rId29" Type="http://schemas.openxmlformats.org/officeDocument/2006/relationships/slide" Target="slide146.xm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slide" Target="slide70.xml"/><Relationship Id="rId24" Type="http://schemas.openxmlformats.org/officeDocument/2006/relationships/slide" Target="slide121.xml"/><Relationship Id="rId5" Type="http://schemas.openxmlformats.org/officeDocument/2006/relationships/slide" Target="slide37.xml"/><Relationship Id="rId15" Type="http://schemas.openxmlformats.org/officeDocument/2006/relationships/slide" Target="slide79.xml"/><Relationship Id="rId23" Type="http://schemas.openxmlformats.org/officeDocument/2006/relationships/slide" Target="slide125.xml"/><Relationship Id="rId28" Type="http://schemas.openxmlformats.org/officeDocument/2006/relationships/slide" Target="slide138.xml"/><Relationship Id="rId10" Type="http://schemas.openxmlformats.org/officeDocument/2006/relationships/slide" Target="slide62.xml"/><Relationship Id="rId19" Type="http://schemas.openxmlformats.org/officeDocument/2006/relationships/slide" Target="slide95.xml"/><Relationship Id="rId4" Type="http://schemas.openxmlformats.org/officeDocument/2006/relationships/slide" Target="slide30.xml"/><Relationship Id="rId9" Type="http://schemas.openxmlformats.org/officeDocument/2006/relationships/slide" Target="slide59.xml"/><Relationship Id="rId14" Type="http://schemas.openxmlformats.org/officeDocument/2006/relationships/slide" Target="slide76.xml"/><Relationship Id="rId22" Type="http://schemas.openxmlformats.org/officeDocument/2006/relationships/slide" Target="slide114.xml"/><Relationship Id="rId27" Type="http://schemas.openxmlformats.org/officeDocument/2006/relationships/slide" Target="slide136.xml"/><Relationship Id="rId30" Type="http://schemas.openxmlformats.org/officeDocument/2006/relationships/slide" Target="slide1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11.svg"/><Relationship Id="rId21" Type="http://schemas.openxmlformats.org/officeDocument/2006/relationships/image" Target="../media/image54.svg"/><Relationship Id="rId7" Type="http://schemas.openxmlformats.org/officeDocument/2006/relationships/image" Target="../media/image46.svg"/><Relationship Id="rId12" Type="http://schemas.openxmlformats.org/officeDocument/2006/relationships/image" Target="../media/image47.png"/><Relationship Id="rId17" Type="http://schemas.openxmlformats.org/officeDocument/2006/relationships/image" Target="../media/image50.svg"/><Relationship Id="rId25" Type="http://schemas.openxmlformats.org/officeDocument/2006/relationships/image" Target="../media/image58.svg"/><Relationship Id="rId33" Type="http://schemas.openxmlformats.org/officeDocument/2006/relationships/image" Target="../media/image66.svg"/><Relationship Id="rId2" Type="http://schemas.openxmlformats.org/officeDocument/2006/relationships/image" Target="../media/image10.png"/><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svg"/><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19.svg"/><Relationship Id="rId24" Type="http://schemas.openxmlformats.org/officeDocument/2006/relationships/image" Target="../media/image57.png"/><Relationship Id="rId32" Type="http://schemas.openxmlformats.org/officeDocument/2006/relationships/image" Target="../media/image65.png"/><Relationship Id="rId5" Type="http://schemas.openxmlformats.org/officeDocument/2006/relationships/image" Target="../media/image44.svg"/><Relationship Id="rId15" Type="http://schemas.openxmlformats.org/officeDocument/2006/relationships/image" Target="../media/image30.svg"/><Relationship Id="rId23" Type="http://schemas.openxmlformats.org/officeDocument/2006/relationships/image" Target="../media/image56.svg"/><Relationship Id="rId28" Type="http://schemas.openxmlformats.org/officeDocument/2006/relationships/image" Target="../media/image61.png"/><Relationship Id="rId10" Type="http://schemas.openxmlformats.org/officeDocument/2006/relationships/image" Target="../media/image18.png"/><Relationship Id="rId19" Type="http://schemas.openxmlformats.org/officeDocument/2006/relationships/image" Target="../media/image52.svg"/><Relationship Id="rId31" Type="http://schemas.openxmlformats.org/officeDocument/2006/relationships/image" Target="../media/image64.svg"/><Relationship Id="rId4" Type="http://schemas.openxmlformats.org/officeDocument/2006/relationships/image" Target="../media/image43.png"/><Relationship Id="rId9" Type="http://schemas.openxmlformats.org/officeDocument/2006/relationships/image" Target="../media/image25.svg"/><Relationship Id="rId14" Type="http://schemas.openxmlformats.org/officeDocument/2006/relationships/image" Target="../media/image29.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63.png"/><Relationship Id="rId8"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2.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1.png"/><Relationship Id="rId2" Type="http://schemas.openxmlformats.org/officeDocument/2006/relationships/image" Target="../media/image67.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svg"/><Relationship Id="rId26" Type="http://schemas.openxmlformats.org/officeDocument/2006/relationships/image" Target="../media/image107.svg"/><Relationship Id="rId39" Type="http://schemas.openxmlformats.org/officeDocument/2006/relationships/image" Target="../media/image120.sv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svg"/><Relationship Id="rId50" Type="http://schemas.openxmlformats.org/officeDocument/2006/relationships/image" Target="../media/image16.png"/><Relationship Id="rId55" Type="http://schemas.openxmlformats.org/officeDocument/2006/relationships/image" Target="../media/image134.svg"/><Relationship Id="rId7" Type="http://schemas.openxmlformats.org/officeDocument/2006/relationships/image" Target="../media/image88.png"/><Relationship Id="rId2" Type="http://schemas.openxmlformats.org/officeDocument/2006/relationships/image" Target="../media/image83.emf"/><Relationship Id="rId16" Type="http://schemas.openxmlformats.org/officeDocument/2006/relationships/image" Target="../media/image97.sv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svg"/><Relationship Id="rId32" Type="http://schemas.openxmlformats.org/officeDocument/2006/relationships/image" Target="../media/image113.png"/><Relationship Id="rId37" Type="http://schemas.openxmlformats.org/officeDocument/2006/relationships/image" Target="../media/image118.svg"/><Relationship Id="rId40" Type="http://schemas.openxmlformats.org/officeDocument/2006/relationships/image" Target="../media/image121.png"/><Relationship Id="rId45" Type="http://schemas.openxmlformats.org/officeDocument/2006/relationships/image" Target="../media/image126.svg"/><Relationship Id="rId53" Type="http://schemas.openxmlformats.org/officeDocument/2006/relationships/image" Target="../media/image132.svg"/><Relationship Id="rId5" Type="http://schemas.openxmlformats.org/officeDocument/2006/relationships/image" Target="../media/image86.png"/><Relationship Id="rId10" Type="http://schemas.openxmlformats.org/officeDocument/2006/relationships/image" Target="../media/image91.sv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1.pn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5.svg"/><Relationship Id="rId22" Type="http://schemas.openxmlformats.org/officeDocument/2006/relationships/image" Target="../media/image103.svg"/><Relationship Id="rId27" Type="http://schemas.openxmlformats.org/officeDocument/2006/relationships/image" Target="../media/image108.png"/><Relationship Id="rId30" Type="http://schemas.openxmlformats.org/officeDocument/2006/relationships/image" Target="../media/image111.svg"/><Relationship Id="rId35" Type="http://schemas.openxmlformats.org/officeDocument/2006/relationships/image" Target="../media/image116.svg"/><Relationship Id="rId43" Type="http://schemas.openxmlformats.org/officeDocument/2006/relationships/image" Target="../media/image124.svg"/><Relationship Id="rId48" Type="http://schemas.openxmlformats.org/officeDocument/2006/relationships/image" Target="../media/image129.png"/><Relationship Id="rId8" Type="http://schemas.openxmlformats.org/officeDocument/2006/relationships/image" Target="../media/image89.svg"/><Relationship Id="rId51" Type="http://schemas.openxmlformats.org/officeDocument/2006/relationships/image" Target="../media/image17.svg"/><Relationship Id="rId3" Type="http://schemas.openxmlformats.org/officeDocument/2006/relationships/image" Target="../media/image84.png"/><Relationship Id="rId12" Type="http://schemas.openxmlformats.org/officeDocument/2006/relationships/image" Target="../media/image93.sv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sv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svg"/><Relationship Id="rId41" Type="http://schemas.openxmlformats.org/officeDocument/2006/relationships/image" Target="../media/image122.svg"/><Relationship Id="rId54"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87.sv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svg"/><Relationship Id="rId36" Type="http://schemas.openxmlformats.org/officeDocument/2006/relationships/image" Target="../media/image117.png"/><Relationship Id="rId49" Type="http://schemas.openxmlformats.org/officeDocument/2006/relationships/image" Target="../media/image130.svg"/></Relationships>
</file>

<file path=ppt/slides/_rels/slide29.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svg"/><Relationship Id="rId26" Type="http://schemas.openxmlformats.org/officeDocument/2006/relationships/image" Target="../media/image158.svg"/><Relationship Id="rId39" Type="http://schemas.openxmlformats.org/officeDocument/2006/relationships/image" Target="../media/image171.svg"/><Relationship Id="rId21" Type="http://schemas.openxmlformats.org/officeDocument/2006/relationships/image" Target="../media/image153.png"/><Relationship Id="rId34" Type="http://schemas.openxmlformats.org/officeDocument/2006/relationships/image" Target="../media/image166.png"/><Relationship Id="rId7" Type="http://schemas.openxmlformats.org/officeDocument/2006/relationships/image" Target="../media/image139.png"/><Relationship Id="rId2" Type="http://schemas.openxmlformats.org/officeDocument/2006/relationships/image" Target="../media/image83.emf"/><Relationship Id="rId16" Type="http://schemas.openxmlformats.org/officeDocument/2006/relationships/image" Target="../media/image148.svg"/><Relationship Id="rId20" Type="http://schemas.openxmlformats.org/officeDocument/2006/relationships/image" Target="../media/image152.svg"/><Relationship Id="rId29" Type="http://schemas.openxmlformats.org/officeDocument/2006/relationships/image" Target="../media/image161.svg"/><Relationship Id="rId41" Type="http://schemas.openxmlformats.org/officeDocument/2006/relationships/image" Target="../media/image173.svg"/><Relationship Id="rId1" Type="http://schemas.openxmlformats.org/officeDocument/2006/relationships/slideLayout" Target="../slideLayouts/slideLayout13.xml"/><Relationship Id="rId6" Type="http://schemas.openxmlformats.org/officeDocument/2006/relationships/image" Target="../media/image138.svg"/><Relationship Id="rId11" Type="http://schemas.openxmlformats.org/officeDocument/2006/relationships/image" Target="../media/image143.png"/><Relationship Id="rId24" Type="http://schemas.openxmlformats.org/officeDocument/2006/relationships/image" Target="../media/image156.svg"/><Relationship Id="rId32" Type="http://schemas.openxmlformats.org/officeDocument/2006/relationships/image" Target="../media/image164.png"/><Relationship Id="rId37" Type="http://schemas.openxmlformats.org/officeDocument/2006/relationships/image" Target="../media/image169.svg"/><Relationship Id="rId40" Type="http://schemas.openxmlformats.org/officeDocument/2006/relationships/image" Target="../media/image172.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36" Type="http://schemas.openxmlformats.org/officeDocument/2006/relationships/image" Target="../media/image168.png"/><Relationship Id="rId10" Type="http://schemas.openxmlformats.org/officeDocument/2006/relationships/image" Target="../media/image142.svg"/><Relationship Id="rId19" Type="http://schemas.openxmlformats.org/officeDocument/2006/relationships/image" Target="../media/image151.png"/><Relationship Id="rId31" Type="http://schemas.openxmlformats.org/officeDocument/2006/relationships/image" Target="../media/image163.svg"/><Relationship Id="rId4" Type="http://schemas.openxmlformats.org/officeDocument/2006/relationships/image" Target="../media/image136.svg"/><Relationship Id="rId9" Type="http://schemas.openxmlformats.org/officeDocument/2006/relationships/image" Target="../media/image141.png"/><Relationship Id="rId14" Type="http://schemas.openxmlformats.org/officeDocument/2006/relationships/image" Target="../media/image146.svg"/><Relationship Id="rId22" Type="http://schemas.openxmlformats.org/officeDocument/2006/relationships/image" Target="../media/image154.svg"/><Relationship Id="rId27" Type="http://schemas.openxmlformats.org/officeDocument/2006/relationships/image" Target="../media/image159.png"/><Relationship Id="rId30" Type="http://schemas.openxmlformats.org/officeDocument/2006/relationships/image" Target="../media/image162.png"/><Relationship Id="rId35" Type="http://schemas.openxmlformats.org/officeDocument/2006/relationships/image" Target="../media/image167.svg"/><Relationship Id="rId8" Type="http://schemas.openxmlformats.org/officeDocument/2006/relationships/image" Target="../media/image140.svg"/><Relationship Id="rId3" Type="http://schemas.openxmlformats.org/officeDocument/2006/relationships/image" Target="../media/image135.png"/><Relationship Id="rId12" Type="http://schemas.openxmlformats.org/officeDocument/2006/relationships/image" Target="../media/image144.sv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svg"/><Relationship Id="rId38" Type="http://schemas.openxmlformats.org/officeDocument/2006/relationships/image" Target="../media/image170.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81.svg"/><Relationship Id="rId13" Type="http://schemas.openxmlformats.org/officeDocument/2006/relationships/image" Target="../media/image186.png"/><Relationship Id="rId18" Type="http://schemas.openxmlformats.org/officeDocument/2006/relationships/image" Target="../media/image191.sv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svg"/><Relationship Id="rId17" Type="http://schemas.openxmlformats.org/officeDocument/2006/relationships/image" Target="../media/image190.png"/><Relationship Id="rId2" Type="http://schemas.openxmlformats.org/officeDocument/2006/relationships/notesSlide" Target="../notesSlides/notesSlide7.xml"/><Relationship Id="rId16" Type="http://schemas.openxmlformats.org/officeDocument/2006/relationships/image" Target="../media/image189.svg"/><Relationship Id="rId20" Type="http://schemas.openxmlformats.org/officeDocument/2006/relationships/image" Target="../media/image193.svg"/><Relationship Id="rId1" Type="http://schemas.openxmlformats.org/officeDocument/2006/relationships/slideLayout" Target="../slideLayouts/slideLayout16.xml"/><Relationship Id="rId6" Type="http://schemas.openxmlformats.org/officeDocument/2006/relationships/image" Target="../media/image179.sv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svg"/><Relationship Id="rId19" Type="http://schemas.openxmlformats.org/officeDocument/2006/relationships/image" Target="../media/image192.png"/><Relationship Id="rId4" Type="http://schemas.openxmlformats.org/officeDocument/2006/relationships/image" Target="../media/image177.svg"/><Relationship Id="rId9" Type="http://schemas.openxmlformats.org/officeDocument/2006/relationships/image" Target="../media/image182.png"/><Relationship Id="rId14" Type="http://schemas.openxmlformats.org/officeDocument/2006/relationships/image" Target="../media/image187.svg"/></Relationships>
</file>

<file path=ppt/slides/_rels/slide3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svg"/><Relationship Id="rId7" Type="http://schemas.openxmlformats.org/officeDocument/2006/relationships/image" Target="../media/image199.svg"/><Relationship Id="rId2" Type="http://schemas.openxmlformats.org/officeDocument/2006/relationships/image" Target="../media/image194.png"/><Relationship Id="rId1" Type="http://schemas.openxmlformats.org/officeDocument/2006/relationships/slideLayout" Target="../slideLayouts/slideLayout16.xml"/><Relationship Id="rId6" Type="http://schemas.openxmlformats.org/officeDocument/2006/relationships/image" Target="../media/image198.png"/><Relationship Id="rId5" Type="http://schemas.openxmlformats.org/officeDocument/2006/relationships/image" Target="../media/image197.svg"/><Relationship Id="rId4" Type="http://schemas.openxmlformats.org/officeDocument/2006/relationships/image" Target="../media/image196.png"/><Relationship Id="rId9" Type="http://schemas.openxmlformats.org/officeDocument/2006/relationships/image" Target="../media/image201.svg"/></Relationships>
</file>

<file path=ppt/slides/_rels/slide33.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212.png"/><Relationship Id="rId18" Type="http://schemas.openxmlformats.org/officeDocument/2006/relationships/image" Target="../media/image217.svg"/><Relationship Id="rId26" Type="http://schemas.openxmlformats.org/officeDocument/2006/relationships/image" Target="../media/image225.sv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sv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notesSlide" Target="../notesSlides/notesSlide8.xml"/><Relationship Id="rId16" Type="http://schemas.openxmlformats.org/officeDocument/2006/relationships/image" Target="../media/image215.svg"/><Relationship Id="rId20" Type="http://schemas.openxmlformats.org/officeDocument/2006/relationships/image" Target="../media/image219.svg"/><Relationship Id="rId29" Type="http://schemas.openxmlformats.org/officeDocument/2006/relationships/image" Target="../media/image228.png"/><Relationship Id="rId1" Type="http://schemas.openxmlformats.org/officeDocument/2006/relationships/slideLayout" Target="../slideLayouts/slideLayout16.xml"/><Relationship Id="rId6" Type="http://schemas.openxmlformats.org/officeDocument/2006/relationships/image" Target="../media/image205.svg"/><Relationship Id="rId11" Type="http://schemas.openxmlformats.org/officeDocument/2006/relationships/image" Target="../media/image210.png"/><Relationship Id="rId24" Type="http://schemas.openxmlformats.org/officeDocument/2006/relationships/image" Target="../media/image223.sv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svg"/><Relationship Id="rId10" Type="http://schemas.openxmlformats.org/officeDocument/2006/relationships/image" Target="../media/image209.svg"/><Relationship Id="rId19" Type="http://schemas.openxmlformats.org/officeDocument/2006/relationships/image" Target="../media/image218.png"/><Relationship Id="rId4" Type="http://schemas.openxmlformats.org/officeDocument/2006/relationships/image" Target="../media/image203.svg"/><Relationship Id="rId9" Type="http://schemas.openxmlformats.org/officeDocument/2006/relationships/image" Target="../media/image208.png"/><Relationship Id="rId14" Type="http://schemas.openxmlformats.org/officeDocument/2006/relationships/image" Target="../media/image213.svg"/><Relationship Id="rId22" Type="http://schemas.openxmlformats.org/officeDocument/2006/relationships/image" Target="../media/image221.svg"/><Relationship Id="rId27" Type="http://schemas.openxmlformats.org/officeDocument/2006/relationships/image" Target="../media/image226.png"/><Relationship Id="rId30" Type="http://schemas.openxmlformats.org/officeDocument/2006/relationships/image" Target="../media/image229.svg"/></Relationships>
</file>

<file path=ppt/slides/_rels/slide3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34.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16.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6.xml.rels><?xml version="1.0" encoding="UTF-8" standalone="yes"?>
<Relationships xmlns="http://schemas.openxmlformats.org/package/2006/relationships"><Relationship Id="rId8" Type="http://schemas.openxmlformats.org/officeDocument/2006/relationships/image" Target="../media/image269.svg"/><Relationship Id="rId13" Type="http://schemas.openxmlformats.org/officeDocument/2006/relationships/image" Target="../media/image274.png"/><Relationship Id="rId18" Type="http://schemas.openxmlformats.org/officeDocument/2006/relationships/image" Target="../media/image279.sv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svg"/><Relationship Id="rId17" Type="http://schemas.openxmlformats.org/officeDocument/2006/relationships/image" Target="../media/image278.png"/><Relationship Id="rId2" Type="http://schemas.openxmlformats.org/officeDocument/2006/relationships/notesSlide" Target="../notesSlides/notesSlide9.xml"/><Relationship Id="rId16" Type="http://schemas.openxmlformats.org/officeDocument/2006/relationships/image" Target="../media/image277.svg"/><Relationship Id="rId1" Type="http://schemas.openxmlformats.org/officeDocument/2006/relationships/slideLayout" Target="../slideLayouts/slideLayout16.xml"/><Relationship Id="rId6" Type="http://schemas.openxmlformats.org/officeDocument/2006/relationships/image" Target="../media/image267.svg"/><Relationship Id="rId11" Type="http://schemas.openxmlformats.org/officeDocument/2006/relationships/image" Target="../media/image272.png"/><Relationship Id="rId5" Type="http://schemas.openxmlformats.org/officeDocument/2006/relationships/image" Target="../media/image266.png"/><Relationship Id="rId15" Type="http://schemas.openxmlformats.org/officeDocument/2006/relationships/image" Target="../media/image276.png"/><Relationship Id="rId10" Type="http://schemas.openxmlformats.org/officeDocument/2006/relationships/image" Target="../media/image271.svg"/><Relationship Id="rId4" Type="http://schemas.openxmlformats.org/officeDocument/2006/relationships/image" Target="../media/image265.svg"/><Relationship Id="rId9" Type="http://schemas.openxmlformats.org/officeDocument/2006/relationships/image" Target="../media/image270.png"/><Relationship Id="rId14" Type="http://schemas.openxmlformats.org/officeDocument/2006/relationships/image" Target="../media/image275.svg"/></Relationships>
</file>

<file path=ppt/slides/_rels/slide37.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19.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9.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19.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19.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41.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34.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3.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34.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4.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34.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5.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34.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6.xml.rels><?xml version="1.0" encoding="UTF-8" standalone="yes"?>
<Relationships xmlns="http://schemas.openxmlformats.org/package/2006/relationships"><Relationship Id="rId8" Type="http://schemas.openxmlformats.org/officeDocument/2006/relationships/image" Target="../media/image390.svg"/><Relationship Id="rId3" Type="http://schemas.openxmlformats.org/officeDocument/2006/relationships/image" Target="../media/image385.svg"/><Relationship Id="rId7" Type="http://schemas.openxmlformats.org/officeDocument/2006/relationships/image" Target="../media/image389.png"/><Relationship Id="rId2" Type="http://schemas.openxmlformats.org/officeDocument/2006/relationships/image" Target="../media/image384.png"/><Relationship Id="rId1" Type="http://schemas.openxmlformats.org/officeDocument/2006/relationships/slideLayout" Target="../slideLayouts/slideLayout34.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7.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34.xml"/><Relationship Id="rId6" Type="http://schemas.openxmlformats.org/officeDocument/2006/relationships/image" Target="../media/image395.png"/><Relationship Id="rId5" Type="http://schemas.openxmlformats.org/officeDocument/2006/relationships/image" Target="../media/image394.svg"/><Relationship Id="rId4" Type="http://schemas.openxmlformats.org/officeDocument/2006/relationships/image" Target="../media/image393.png"/><Relationship Id="rId9" Type="http://schemas.openxmlformats.org/officeDocument/2006/relationships/image" Target="../media/image398.svg"/></Relationships>
</file>

<file path=ppt/slides/_rels/slide48.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0.svg"/><Relationship Id="rId7" Type="http://schemas.openxmlformats.org/officeDocument/2006/relationships/image" Target="../media/image404.svg"/><Relationship Id="rId2" Type="http://schemas.openxmlformats.org/officeDocument/2006/relationships/image" Target="../media/image399.png"/><Relationship Id="rId1" Type="http://schemas.openxmlformats.org/officeDocument/2006/relationships/slideLayout" Target="../slideLayouts/slideLayout34.xml"/><Relationship Id="rId6" Type="http://schemas.openxmlformats.org/officeDocument/2006/relationships/image" Target="../media/image403.png"/><Relationship Id="rId5" Type="http://schemas.openxmlformats.org/officeDocument/2006/relationships/image" Target="../media/image402.svg"/><Relationship Id="rId4" Type="http://schemas.openxmlformats.org/officeDocument/2006/relationships/image" Target="../media/image401.png"/><Relationship Id="rId9" Type="http://schemas.openxmlformats.org/officeDocument/2006/relationships/image" Target="../media/image406.svg"/></Relationships>
</file>

<file path=ppt/slides/_rels/slide49.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408.svg"/><Relationship Id="rId7" Type="http://schemas.openxmlformats.org/officeDocument/2006/relationships/image" Target="../media/image412.svg"/><Relationship Id="rId2" Type="http://schemas.openxmlformats.org/officeDocument/2006/relationships/image" Target="../media/image407.png"/><Relationship Id="rId1" Type="http://schemas.openxmlformats.org/officeDocument/2006/relationships/slideLayout" Target="../slideLayouts/slideLayout34.xml"/><Relationship Id="rId6" Type="http://schemas.openxmlformats.org/officeDocument/2006/relationships/image" Target="../media/image411.png"/><Relationship Id="rId11" Type="http://schemas.openxmlformats.org/officeDocument/2006/relationships/image" Target="../media/image416.svg"/><Relationship Id="rId5" Type="http://schemas.openxmlformats.org/officeDocument/2006/relationships/image" Target="../media/image410.svg"/><Relationship Id="rId10" Type="http://schemas.openxmlformats.org/officeDocument/2006/relationships/image" Target="../media/image415.png"/><Relationship Id="rId4" Type="http://schemas.openxmlformats.org/officeDocument/2006/relationships/image" Target="../media/image409.png"/><Relationship Id="rId9" Type="http://schemas.openxmlformats.org/officeDocument/2006/relationships/image" Target="../media/image414.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svg"/><Relationship Id="rId7" Type="http://schemas.openxmlformats.org/officeDocument/2006/relationships/image" Target="../media/image422.svg"/><Relationship Id="rId2" Type="http://schemas.openxmlformats.org/officeDocument/2006/relationships/image" Target="../media/image417.png"/><Relationship Id="rId1" Type="http://schemas.openxmlformats.org/officeDocument/2006/relationships/slideLayout" Target="../slideLayouts/slideLayout34.xml"/><Relationship Id="rId6" Type="http://schemas.openxmlformats.org/officeDocument/2006/relationships/image" Target="../media/image421.png"/><Relationship Id="rId5" Type="http://schemas.openxmlformats.org/officeDocument/2006/relationships/image" Target="../media/image420.svg"/><Relationship Id="rId4" Type="http://schemas.openxmlformats.org/officeDocument/2006/relationships/image" Target="../media/image419.png"/><Relationship Id="rId9" Type="http://schemas.openxmlformats.org/officeDocument/2006/relationships/image" Target="../media/image424.svg"/></Relationships>
</file>

<file path=ppt/slides/_rels/slide51.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26.svg"/><Relationship Id="rId7" Type="http://schemas.openxmlformats.org/officeDocument/2006/relationships/image" Target="../media/image430.svg"/><Relationship Id="rId2" Type="http://schemas.openxmlformats.org/officeDocument/2006/relationships/image" Target="../media/image425.png"/><Relationship Id="rId1" Type="http://schemas.openxmlformats.org/officeDocument/2006/relationships/slideLayout" Target="../slideLayouts/slideLayout34.xml"/><Relationship Id="rId6" Type="http://schemas.openxmlformats.org/officeDocument/2006/relationships/image" Target="../media/image429.png"/><Relationship Id="rId5" Type="http://schemas.openxmlformats.org/officeDocument/2006/relationships/image" Target="../media/image428.svg"/><Relationship Id="rId4" Type="http://schemas.openxmlformats.org/officeDocument/2006/relationships/image" Target="../media/image427.png"/><Relationship Id="rId9" Type="http://schemas.openxmlformats.org/officeDocument/2006/relationships/image" Target="../media/image432.svg"/></Relationships>
</file>

<file path=ppt/slides/_rels/slide52.xml.rels><?xml version="1.0" encoding="UTF-8" standalone="yes"?>
<Relationships xmlns="http://schemas.openxmlformats.org/package/2006/relationships"><Relationship Id="rId3" Type="http://schemas.openxmlformats.org/officeDocument/2006/relationships/image" Target="../media/image434.svg"/><Relationship Id="rId2" Type="http://schemas.openxmlformats.org/officeDocument/2006/relationships/image" Target="../media/image433.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436.svg"/><Relationship Id="rId7" Type="http://schemas.openxmlformats.org/officeDocument/2006/relationships/image" Target="../media/image440.svg"/><Relationship Id="rId2" Type="http://schemas.openxmlformats.org/officeDocument/2006/relationships/image" Target="../media/image435.png"/><Relationship Id="rId1" Type="http://schemas.openxmlformats.org/officeDocument/2006/relationships/slideLayout" Target="../slideLayouts/slideLayout26.xml"/><Relationship Id="rId6" Type="http://schemas.openxmlformats.org/officeDocument/2006/relationships/image" Target="../media/image439.png"/><Relationship Id="rId5" Type="http://schemas.openxmlformats.org/officeDocument/2006/relationships/image" Target="../media/image438.svg"/><Relationship Id="rId4" Type="http://schemas.openxmlformats.org/officeDocument/2006/relationships/image" Target="../media/image437.png"/></Relationships>
</file>

<file path=ppt/slides/_rels/slide54.xml.rels><?xml version="1.0" encoding="UTF-8" standalone="yes"?>
<Relationships xmlns="http://schemas.openxmlformats.org/package/2006/relationships"><Relationship Id="rId3" Type="http://schemas.openxmlformats.org/officeDocument/2006/relationships/image" Target="../media/image442.svg"/><Relationship Id="rId2" Type="http://schemas.openxmlformats.org/officeDocument/2006/relationships/image" Target="../media/image441.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444.svg"/><Relationship Id="rId7" Type="http://schemas.openxmlformats.org/officeDocument/2006/relationships/image" Target="../media/image448.svg"/><Relationship Id="rId2" Type="http://schemas.openxmlformats.org/officeDocument/2006/relationships/image" Target="../media/image443.png"/><Relationship Id="rId1" Type="http://schemas.openxmlformats.org/officeDocument/2006/relationships/slideLayout" Target="../slideLayouts/slideLayout29.xml"/><Relationship Id="rId6" Type="http://schemas.openxmlformats.org/officeDocument/2006/relationships/image" Target="../media/image447.png"/><Relationship Id="rId5" Type="http://schemas.openxmlformats.org/officeDocument/2006/relationships/image" Target="../media/image446.svg"/><Relationship Id="rId4" Type="http://schemas.openxmlformats.org/officeDocument/2006/relationships/image" Target="../media/image445.png"/></Relationships>
</file>

<file path=ppt/slides/_rels/slide56.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60.svg"/><Relationship Id="rId3" Type="http://schemas.openxmlformats.org/officeDocument/2006/relationships/image" Target="../media/image450.svg"/><Relationship Id="rId7" Type="http://schemas.openxmlformats.org/officeDocument/2006/relationships/image" Target="../media/image454.svg"/><Relationship Id="rId12" Type="http://schemas.openxmlformats.org/officeDocument/2006/relationships/image" Target="../media/image459.png"/><Relationship Id="rId2" Type="http://schemas.openxmlformats.org/officeDocument/2006/relationships/image" Target="../media/image449.png"/><Relationship Id="rId1" Type="http://schemas.openxmlformats.org/officeDocument/2006/relationships/slideLayout" Target="../slideLayouts/slideLayout29.xml"/><Relationship Id="rId6" Type="http://schemas.openxmlformats.org/officeDocument/2006/relationships/image" Target="../media/image453.png"/><Relationship Id="rId11" Type="http://schemas.openxmlformats.org/officeDocument/2006/relationships/image" Target="../media/image458.svg"/><Relationship Id="rId5" Type="http://schemas.openxmlformats.org/officeDocument/2006/relationships/image" Target="../media/image452.svg"/><Relationship Id="rId10" Type="http://schemas.openxmlformats.org/officeDocument/2006/relationships/image" Target="../media/image457.png"/><Relationship Id="rId4" Type="http://schemas.openxmlformats.org/officeDocument/2006/relationships/image" Target="../media/image451.png"/><Relationship Id="rId9" Type="http://schemas.openxmlformats.org/officeDocument/2006/relationships/image" Target="../media/image456.svg"/></Relationships>
</file>

<file path=ppt/slides/_rels/slide57.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62.svg"/><Relationship Id="rId7" Type="http://schemas.openxmlformats.org/officeDocument/2006/relationships/image" Target="../media/image463.svg"/><Relationship Id="rId2" Type="http://schemas.openxmlformats.org/officeDocument/2006/relationships/image" Target="../media/image461.png"/><Relationship Id="rId1" Type="http://schemas.openxmlformats.org/officeDocument/2006/relationships/slideLayout" Target="../slideLayouts/slideLayout29.xml"/><Relationship Id="rId6" Type="http://schemas.openxmlformats.org/officeDocument/2006/relationships/image" Target="../media/image459.png"/><Relationship Id="rId5" Type="http://schemas.openxmlformats.org/officeDocument/2006/relationships/image" Target="../media/image452.svg"/><Relationship Id="rId4" Type="http://schemas.openxmlformats.org/officeDocument/2006/relationships/image" Target="../media/image451.png"/><Relationship Id="rId9" Type="http://schemas.openxmlformats.org/officeDocument/2006/relationships/image" Target="../media/image465.svg"/></Relationships>
</file>

<file path=ppt/slides/_rels/slide58.xml.rels><?xml version="1.0" encoding="UTF-8" standalone="yes"?>
<Relationships xmlns="http://schemas.openxmlformats.org/package/2006/relationships"><Relationship Id="rId3" Type="http://schemas.openxmlformats.org/officeDocument/2006/relationships/image" Target="../media/image467.svg"/><Relationship Id="rId7" Type="http://schemas.openxmlformats.org/officeDocument/2006/relationships/image" Target="../media/image471.svg"/><Relationship Id="rId2" Type="http://schemas.openxmlformats.org/officeDocument/2006/relationships/image" Target="../media/image466.png"/><Relationship Id="rId1" Type="http://schemas.openxmlformats.org/officeDocument/2006/relationships/slideLayout" Target="../slideLayouts/slideLayout29.xml"/><Relationship Id="rId6" Type="http://schemas.openxmlformats.org/officeDocument/2006/relationships/image" Target="../media/image470.png"/><Relationship Id="rId5" Type="http://schemas.openxmlformats.org/officeDocument/2006/relationships/image" Target="../media/image469.svg"/><Relationship Id="rId4" Type="http://schemas.openxmlformats.org/officeDocument/2006/relationships/image" Target="../media/image468.png"/></Relationships>
</file>

<file path=ppt/slides/_rels/slide59.xml.rels><?xml version="1.0" encoding="UTF-8" standalone="yes"?>
<Relationships xmlns="http://schemas.openxmlformats.org/package/2006/relationships"><Relationship Id="rId3" Type="http://schemas.openxmlformats.org/officeDocument/2006/relationships/image" Target="../media/image473.svg"/><Relationship Id="rId2" Type="http://schemas.openxmlformats.org/officeDocument/2006/relationships/image" Target="../media/image472.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19.xml"/></Relationships>
</file>

<file path=ppt/slides/_rels/slide6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75.svg"/><Relationship Id="rId7" Type="http://schemas.openxmlformats.org/officeDocument/2006/relationships/image" Target="../media/image479.svg"/><Relationship Id="rId2" Type="http://schemas.openxmlformats.org/officeDocument/2006/relationships/image" Target="../media/image474.png"/><Relationship Id="rId1" Type="http://schemas.openxmlformats.org/officeDocument/2006/relationships/slideLayout" Target="../slideLayouts/slideLayout21.xml"/><Relationship Id="rId6" Type="http://schemas.openxmlformats.org/officeDocument/2006/relationships/image" Target="../media/image478.png"/><Relationship Id="rId5" Type="http://schemas.openxmlformats.org/officeDocument/2006/relationships/image" Target="../media/image477.svg"/><Relationship Id="rId4" Type="http://schemas.openxmlformats.org/officeDocument/2006/relationships/image" Target="../media/image476.png"/><Relationship Id="rId9" Type="http://schemas.openxmlformats.org/officeDocument/2006/relationships/image" Target="../media/image481.svg"/></Relationships>
</file>

<file path=ppt/slides/_rels/slide61.xml.rels><?xml version="1.0" encoding="UTF-8" standalone="yes"?>
<Relationships xmlns="http://schemas.openxmlformats.org/package/2006/relationships"><Relationship Id="rId3" Type="http://schemas.openxmlformats.org/officeDocument/2006/relationships/image" Target="../media/image483.svg"/><Relationship Id="rId2" Type="http://schemas.openxmlformats.org/officeDocument/2006/relationships/image" Target="../media/image482.png"/><Relationship Id="rId1" Type="http://schemas.openxmlformats.org/officeDocument/2006/relationships/slideLayout" Target="../slideLayouts/slideLayout21.xml"/><Relationship Id="rId5" Type="http://schemas.openxmlformats.org/officeDocument/2006/relationships/image" Target="../media/image485.svg"/><Relationship Id="rId4" Type="http://schemas.openxmlformats.org/officeDocument/2006/relationships/image" Target="../media/image484.png"/></Relationships>
</file>

<file path=ppt/slides/_rels/slide62.xml.rels><?xml version="1.0" encoding="UTF-8" standalone="yes"?>
<Relationships xmlns="http://schemas.openxmlformats.org/package/2006/relationships"><Relationship Id="rId3" Type="http://schemas.openxmlformats.org/officeDocument/2006/relationships/image" Target="../media/image487.svg"/><Relationship Id="rId2" Type="http://schemas.openxmlformats.org/officeDocument/2006/relationships/image" Target="../media/image486.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8" Type="http://schemas.openxmlformats.org/officeDocument/2006/relationships/image" Target="../media/image491.svg"/><Relationship Id="rId13" Type="http://schemas.openxmlformats.org/officeDocument/2006/relationships/image" Target="../media/image496.png"/><Relationship Id="rId18" Type="http://schemas.openxmlformats.org/officeDocument/2006/relationships/image" Target="../media/image498.png"/><Relationship Id="rId3" Type="http://schemas.openxmlformats.org/officeDocument/2006/relationships/image" Target="../media/image12.png"/><Relationship Id="rId21" Type="http://schemas.openxmlformats.org/officeDocument/2006/relationships/image" Target="../media/image501.svg"/><Relationship Id="rId7" Type="http://schemas.openxmlformats.org/officeDocument/2006/relationships/image" Target="../media/image490.png"/><Relationship Id="rId12" Type="http://schemas.openxmlformats.org/officeDocument/2006/relationships/image" Target="../media/image495.svg"/><Relationship Id="rId17" Type="http://schemas.openxmlformats.org/officeDocument/2006/relationships/hyperlink" Target="https://aws.amazon.com/ec2/instance-types/" TargetMode="External"/><Relationship Id="rId25" Type="http://schemas.openxmlformats.org/officeDocument/2006/relationships/image" Target="../media/image505.svg"/><Relationship Id="rId2" Type="http://schemas.openxmlformats.org/officeDocument/2006/relationships/notesSlide" Target="../notesSlides/notesSlide10.xml"/><Relationship Id="rId16" Type="http://schemas.openxmlformats.org/officeDocument/2006/relationships/image" Target="../media/image15.svg"/><Relationship Id="rId20" Type="http://schemas.openxmlformats.org/officeDocument/2006/relationships/image" Target="../media/image500.png"/><Relationship Id="rId1" Type="http://schemas.openxmlformats.org/officeDocument/2006/relationships/slideLayout" Target="../slideLayouts/slideLayout27.xml"/><Relationship Id="rId6" Type="http://schemas.openxmlformats.org/officeDocument/2006/relationships/image" Target="../media/image489.svg"/><Relationship Id="rId11" Type="http://schemas.openxmlformats.org/officeDocument/2006/relationships/image" Target="../media/image494.png"/><Relationship Id="rId24" Type="http://schemas.openxmlformats.org/officeDocument/2006/relationships/image" Target="../media/image504.png"/><Relationship Id="rId5" Type="http://schemas.openxmlformats.org/officeDocument/2006/relationships/image" Target="../media/image488.png"/><Relationship Id="rId15" Type="http://schemas.openxmlformats.org/officeDocument/2006/relationships/image" Target="../media/image14.png"/><Relationship Id="rId23" Type="http://schemas.openxmlformats.org/officeDocument/2006/relationships/image" Target="../media/image503.svg"/><Relationship Id="rId10" Type="http://schemas.openxmlformats.org/officeDocument/2006/relationships/image" Target="../media/image493.svg"/><Relationship Id="rId19" Type="http://schemas.openxmlformats.org/officeDocument/2006/relationships/image" Target="../media/image499.svg"/><Relationship Id="rId4" Type="http://schemas.openxmlformats.org/officeDocument/2006/relationships/image" Target="../media/image13.svg"/><Relationship Id="rId9" Type="http://schemas.openxmlformats.org/officeDocument/2006/relationships/image" Target="../media/image492.png"/><Relationship Id="rId14" Type="http://schemas.openxmlformats.org/officeDocument/2006/relationships/image" Target="../media/image497.svg"/><Relationship Id="rId22" Type="http://schemas.openxmlformats.org/officeDocument/2006/relationships/image" Target="../media/image502.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15.svg"/><Relationship Id="rId3" Type="http://schemas.openxmlformats.org/officeDocument/2006/relationships/image" Target="../media/image507.svg"/><Relationship Id="rId7" Type="http://schemas.openxmlformats.org/officeDocument/2006/relationships/image" Target="../media/image511.svg"/><Relationship Id="rId12" Type="http://schemas.openxmlformats.org/officeDocument/2006/relationships/image" Target="../media/image514.png"/><Relationship Id="rId2" Type="http://schemas.openxmlformats.org/officeDocument/2006/relationships/image" Target="../media/image506.png"/><Relationship Id="rId1" Type="http://schemas.openxmlformats.org/officeDocument/2006/relationships/slideLayout" Target="../slideLayouts/slideLayout26.xml"/><Relationship Id="rId6" Type="http://schemas.openxmlformats.org/officeDocument/2006/relationships/image" Target="../media/image510.png"/><Relationship Id="rId11" Type="http://schemas.openxmlformats.org/officeDocument/2006/relationships/image" Target="../media/image513.svg"/><Relationship Id="rId5" Type="http://schemas.openxmlformats.org/officeDocument/2006/relationships/image" Target="../media/image509.svg"/><Relationship Id="rId15" Type="http://schemas.openxmlformats.org/officeDocument/2006/relationships/image" Target="../media/image21.svg"/><Relationship Id="rId10" Type="http://schemas.openxmlformats.org/officeDocument/2006/relationships/image" Target="../media/image512.png"/><Relationship Id="rId4" Type="http://schemas.openxmlformats.org/officeDocument/2006/relationships/image" Target="../media/image508.png"/><Relationship Id="rId9" Type="http://schemas.openxmlformats.org/officeDocument/2006/relationships/image" Target="../media/image36.svg"/><Relationship Id="rId14" Type="http://schemas.openxmlformats.org/officeDocument/2006/relationships/image" Target="../media/image20.png"/></Relationships>
</file>

<file path=ppt/slides/_rels/slide65.xml.rels><?xml version="1.0" encoding="UTF-8" standalone="yes"?>
<Relationships xmlns="http://schemas.openxmlformats.org/package/2006/relationships"><Relationship Id="rId8" Type="http://schemas.openxmlformats.org/officeDocument/2006/relationships/image" Target="../media/image522.png"/><Relationship Id="rId3" Type="http://schemas.openxmlformats.org/officeDocument/2006/relationships/image" Target="../media/image517.svg"/><Relationship Id="rId7" Type="http://schemas.openxmlformats.org/officeDocument/2006/relationships/image" Target="../media/image521.svg"/><Relationship Id="rId2" Type="http://schemas.openxmlformats.org/officeDocument/2006/relationships/image" Target="../media/image516.png"/><Relationship Id="rId1" Type="http://schemas.openxmlformats.org/officeDocument/2006/relationships/slideLayout" Target="../slideLayouts/slideLayout26.xml"/><Relationship Id="rId6" Type="http://schemas.openxmlformats.org/officeDocument/2006/relationships/image" Target="../media/image520.png"/><Relationship Id="rId5" Type="http://schemas.openxmlformats.org/officeDocument/2006/relationships/image" Target="../media/image519.svg"/><Relationship Id="rId4" Type="http://schemas.openxmlformats.org/officeDocument/2006/relationships/image" Target="../media/image518.png"/><Relationship Id="rId9" Type="http://schemas.openxmlformats.org/officeDocument/2006/relationships/image" Target="../media/image523.svg"/></Relationships>
</file>

<file path=ppt/slides/_rels/slide66.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525.svg"/><Relationship Id="rId7" Type="http://schemas.openxmlformats.org/officeDocument/2006/relationships/image" Target="../media/image529.svg"/><Relationship Id="rId2" Type="http://schemas.openxmlformats.org/officeDocument/2006/relationships/image" Target="../media/image524.png"/><Relationship Id="rId1" Type="http://schemas.openxmlformats.org/officeDocument/2006/relationships/slideLayout" Target="../slideLayouts/slideLayout26.xml"/><Relationship Id="rId6" Type="http://schemas.openxmlformats.org/officeDocument/2006/relationships/image" Target="../media/image528.png"/><Relationship Id="rId5" Type="http://schemas.openxmlformats.org/officeDocument/2006/relationships/image" Target="../media/image527.svg"/><Relationship Id="rId4" Type="http://schemas.openxmlformats.org/officeDocument/2006/relationships/image" Target="../media/image526.png"/><Relationship Id="rId9" Type="http://schemas.openxmlformats.org/officeDocument/2006/relationships/image" Target="../media/image531.svg"/></Relationships>
</file>

<file path=ppt/slides/_rels/slide67.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533.svg"/><Relationship Id="rId7" Type="http://schemas.openxmlformats.org/officeDocument/2006/relationships/image" Target="../media/image537.svg"/><Relationship Id="rId2" Type="http://schemas.openxmlformats.org/officeDocument/2006/relationships/image" Target="../media/image532.png"/><Relationship Id="rId1" Type="http://schemas.openxmlformats.org/officeDocument/2006/relationships/slideLayout" Target="../slideLayouts/slideLayout26.xml"/><Relationship Id="rId6" Type="http://schemas.openxmlformats.org/officeDocument/2006/relationships/image" Target="../media/image536.png"/><Relationship Id="rId5" Type="http://schemas.openxmlformats.org/officeDocument/2006/relationships/image" Target="../media/image535.svg"/><Relationship Id="rId4" Type="http://schemas.openxmlformats.org/officeDocument/2006/relationships/image" Target="../media/image534.png"/><Relationship Id="rId9" Type="http://schemas.openxmlformats.org/officeDocument/2006/relationships/image" Target="../media/image539.svg"/></Relationships>
</file>

<file path=ppt/slides/_rels/slide68.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svg"/><Relationship Id="rId7" Type="http://schemas.openxmlformats.org/officeDocument/2006/relationships/image" Target="../media/image545.svg"/><Relationship Id="rId2" Type="http://schemas.openxmlformats.org/officeDocument/2006/relationships/image" Target="../media/image540.png"/><Relationship Id="rId1" Type="http://schemas.openxmlformats.org/officeDocument/2006/relationships/slideLayout" Target="../slideLayouts/slideLayout26.xml"/><Relationship Id="rId6" Type="http://schemas.openxmlformats.org/officeDocument/2006/relationships/image" Target="../media/image544.png"/><Relationship Id="rId5" Type="http://schemas.openxmlformats.org/officeDocument/2006/relationships/image" Target="../media/image543.svg"/><Relationship Id="rId4" Type="http://schemas.openxmlformats.org/officeDocument/2006/relationships/image" Target="../media/image542.png"/><Relationship Id="rId9" Type="http://schemas.openxmlformats.org/officeDocument/2006/relationships/image" Target="../media/image547.svg"/></Relationships>
</file>

<file path=ppt/slides/_rels/slide69.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26.xml"/><Relationship Id="rId5" Type="http://schemas.openxmlformats.org/officeDocument/2006/relationships/image" Target="../media/image551.svg"/><Relationship Id="rId4" Type="http://schemas.openxmlformats.org/officeDocument/2006/relationships/image" Target="../media/image5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3.svg"/><Relationship Id="rId2" Type="http://schemas.openxmlformats.org/officeDocument/2006/relationships/image" Target="../media/image552.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449.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555.svg"/><Relationship Id="rId2" Type="http://schemas.openxmlformats.org/officeDocument/2006/relationships/image" Target="../media/image554.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8" Type="http://schemas.openxmlformats.org/officeDocument/2006/relationships/image" Target="../media/image562.png"/><Relationship Id="rId13" Type="http://schemas.openxmlformats.org/officeDocument/2006/relationships/image" Target="../media/image567.svg"/><Relationship Id="rId18" Type="http://schemas.openxmlformats.org/officeDocument/2006/relationships/image" Target="../media/image572.png"/><Relationship Id="rId26" Type="http://schemas.openxmlformats.org/officeDocument/2006/relationships/image" Target="../media/image580.png"/><Relationship Id="rId3" Type="http://schemas.openxmlformats.org/officeDocument/2006/relationships/image" Target="../media/image557.svg"/><Relationship Id="rId21" Type="http://schemas.openxmlformats.org/officeDocument/2006/relationships/image" Target="../media/image575.svg"/><Relationship Id="rId7" Type="http://schemas.openxmlformats.org/officeDocument/2006/relationships/image" Target="../media/image561.svg"/><Relationship Id="rId12" Type="http://schemas.openxmlformats.org/officeDocument/2006/relationships/image" Target="../media/image566.png"/><Relationship Id="rId17" Type="http://schemas.openxmlformats.org/officeDocument/2006/relationships/image" Target="../media/image571.svg"/><Relationship Id="rId25" Type="http://schemas.openxmlformats.org/officeDocument/2006/relationships/image" Target="../media/image579.svg"/><Relationship Id="rId2" Type="http://schemas.openxmlformats.org/officeDocument/2006/relationships/image" Target="../media/image556.png"/><Relationship Id="rId16" Type="http://schemas.openxmlformats.org/officeDocument/2006/relationships/image" Target="../media/image570.png"/><Relationship Id="rId20" Type="http://schemas.openxmlformats.org/officeDocument/2006/relationships/image" Target="../media/image574.png"/><Relationship Id="rId29" Type="http://schemas.openxmlformats.org/officeDocument/2006/relationships/image" Target="../media/image583.svg"/><Relationship Id="rId1" Type="http://schemas.openxmlformats.org/officeDocument/2006/relationships/slideLayout" Target="../slideLayouts/slideLayout26.xml"/><Relationship Id="rId6" Type="http://schemas.openxmlformats.org/officeDocument/2006/relationships/image" Target="../media/image560.png"/><Relationship Id="rId11" Type="http://schemas.openxmlformats.org/officeDocument/2006/relationships/image" Target="../media/image565.svg"/><Relationship Id="rId24" Type="http://schemas.openxmlformats.org/officeDocument/2006/relationships/image" Target="../media/image578.png"/><Relationship Id="rId5" Type="http://schemas.openxmlformats.org/officeDocument/2006/relationships/image" Target="../media/image559.svg"/><Relationship Id="rId15" Type="http://schemas.openxmlformats.org/officeDocument/2006/relationships/image" Target="../media/image569.svg"/><Relationship Id="rId23" Type="http://schemas.openxmlformats.org/officeDocument/2006/relationships/image" Target="../media/image577.svg"/><Relationship Id="rId28" Type="http://schemas.openxmlformats.org/officeDocument/2006/relationships/image" Target="../media/image582.png"/><Relationship Id="rId10" Type="http://schemas.openxmlformats.org/officeDocument/2006/relationships/image" Target="../media/image564.png"/><Relationship Id="rId19" Type="http://schemas.openxmlformats.org/officeDocument/2006/relationships/image" Target="../media/image573.svg"/><Relationship Id="rId4" Type="http://schemas.openxmlformats.org/officeDocument/2006/relationships/image" Target="../media/image558.png"/><Relationship Id="rId9" Type="http://schemas.openxmlformats.org/officeDocument/2006/relationships/image" Target="../media/image563.svg"/><Relationship Id="rId14" Type="http://schemas.openxmlformats.org/officeDocument/2006/relationships/image" Target="../media/image568.png"/><Relationship Id="rId22" Type="http://schemas.openxmlformats.org/officeDocument/2006/relationships/image" Target="../media/image576.png"/><Relationship Id="rId27" Type="http://schemas.openxmlformats.org/officeDocument/2006/relationships/image" Target="../media/image581.svg"/></Relationships>
</file>

<file path=ppt/slides/_rels/slide74.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85.svg"/><Relationship Id="rId7" Type="http://schemas.openxmlformats.org/officeDocument/2006/relationships/image" Target="../media/image589.svg"/><Relationship Id="rId2" Type="http://schemas.openxmlformats.org/officeDocument/2006/relationships/image" Target="../media/image584.png"/><Relationship Id="rId1" Type="http://schemas.openxmlformats.org/officeDocument/2006/relationships/slideLayout" Target="../slideLayouts/slideLayout26.xml"/><Relationship Id="rId6" Type="http://schemas.openxmlformats.org/officeDocument/2006/relationships/image" Target="../media/image588.png"/><Relationship Id="rId5" Type="http://schemas.openxmlformats.org/officeDocument/2006/relationships/image" Target="../media/image587.svg"/><Relationship Id="rId4" Type="http://schemas.openxmlformats.org/officeDocument/2006/relationships/image" Target="../media/image586.png"/><Relationship Id="rId9" Type="http://schemas.openxmlformats.org/officeDocument/2006/relationships/image" Target="../media/image591.svg"/></Relationships>
</file>

<file path=ppt/slides/_rels/slide75.xml.rels><?xml version="1.0" encoding="UTF-8" standalone="yes"?>
<Relationships xmlns="http://schemas.openxmlformats.org/package/2006/relationships"><Relationship Id="rId3" Type="http://schemas.openxmlformats.org/officeDocument/2006/relationships/image" Target="../media/image593.svg"/><Relationship Id="rId2" Type="http://schemas.openxmlformats.org/officeDocument/2006/relationships/image" Target="../media/image592.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595.svg"/><Relationship Id="rId2" Type="http://schemas.openxmlformats.org/officeDocument/2006/relationships/image" Target="../media/image594.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8" Type="http://schemas.openxmlformats.org/officeDocument/2006/relationships/image" Target="../media/image602.png"/><Relationship Id="rId3" Type="http://schemas.openxmlformats.org/officeDocument/2006/relationships/image" Target="../media/image597.svg"/><Relationship Id="rId7" Type="http://schemas.openxmlformats.org/officeDocument/2006/relationships/image" Target="../media/image601.svg"/><Relationship Id="rId2" Type="http://schemas.openxmlformats.org/officeDocument/2006/relationships/image" Target="../media/image596.png"/><Relationship Id="rId1" Type="http://schemas.openxmlformats.org/officeDocument/2006/relationships/slideLayout" Target="../slideLayouts/slideLayout31.xml"/><Relationship Id="rId6" Type="http://schemas.openxmlformats.org/officeDocument/2006/relationships/image" Target="../media/image600.png"/><Relationship Id="rId5" Type="http://schemas.openxmlformats.org/officeDocument/2006/relationships/image" Target="../media/image599.svg"/><Relationship Id="rId4" Type="http://schemas.openxmlformats.org/officeDocument/2006/relationships/image" Target="../media/image598.png"/><Relationship Id="rId9" Type="http://schemas.openxmlformats.org/officeDocument/2006/relationships/image" Target="../media/image603.svg"/></Relationships>
</file>

<file path=ppt/slides/_rels/slide7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05.svg"/><Relationship Id="rId7" Type="http://schemas.openxmlformats.org/officeDocument/2006/relationships/image" Target="../media/image609.svg"/><Relationship Id="rId2" Type="http://schemas.openxmlformats.org/officeDocument/2006/relationships/image" Target="../media/image604.png"/><Relationship Id="rId1" Type="http://schemas.openxmlformats.org/officeDocument/2006/relationships/slideLayout" Target="../slideLayouts/slideLayout31.xml"/><Relationship Id="rId6" Type="http://schemas.openxmlformats.org/officeDocument/2006/relationships/image" Target="../media/image608.png"/><Relationship Id="rId5" Type="http://schemas.openxmlformats.org/officeDocument/2006/relationships/image" Target="../media/image607.svg"/><Relationship Id="rId4" Type="http://schemas.openxmlformats.org/officeDocument/2006/relationships/image" Target="../media/image606.png"/><Relationship Id="rId9" Type="http://schemas.openxmlformats.org/officeDocument/2006/relationships/image" Target="../media/image611.svg"/></Relationships>
</file>

<file path=ppt/slides/_rels/slide79.xml.rels><?xml version="1.0" encoding="UTF-8" standalone="yes"?>
<Relationships xmlns="http://schemas.openxmlformats.org/package/2006/relationships"><Relationship Id="rId3" Type="http://schemas.openxmlformats.org/officeDocument/2006/relationships/image" Target="../media/image613.svg"/><Relationship Id="rId2" Type="http://schemas.openxmlformats.org/officeDocument/2006/relationships/image" Target="../media/image61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0.xml.rels><?xml version="1.0" encoding="UTF-8" standalone="yes"?>
<Relationships xmlns="http://schemas.openxmlformats.org/package/2006/relationships"><Relationship Id="rId8" Type="http://schemas.openxmlformats.org/officeDocument/2006/relationships/image" Target="../media/image619.svg"/><Relationship Id="rId13" Type="http://schemas.openxmlformats.org/officeDocument/2006/relationships/image" Target="../media/image624.png"/><Relationship Id="rId18" Type="http://schemas.openxmlformats.org/officeDocument/2006/relationships/image" Target="../media/image629.svg"/><Relationship Id="rId26" Type="http://schemas.openxmlformats.org/officeDocument/2006/relationships/image" Target="../media/image637.svg"/><Relationship Id="rId3" Type="http://schemas.openxmlformats.org/officeDocument/2006/relationships/image" Target="../media/image614.png"/><Relationship Id="rId21" Type="http://schemas.openxmlformats.org/officeDocument/2006/relationships/image" Target="../media/image632.png"/><Relationship Id="rId7" Type="http://schemas.openxmlformats.org/officeDocument/2006/relationships/image" Target="../media/image618.png"/><Relationship Id="rId12" Type="http://schemas.openxmlformats.org/officeDocument/2006/relationships/image" Target="../media/image623.svg"/><Relationship Id="rId17" Type="http://schemas.openxmlformats.org/officeDocument/2006/relationships/image" Target="../media/image628.png"/><Relationship Id="rId25" Type="http://schemas.openxmlformats.org/officeDocument/2006/relationships/image" Target="../media/image636.png"/><Relationship Id="rId2" Type="http://schemas.openxmlformats.org/officeDocument/2006/relationships/notesSlide" Target="../notesSlides/notesSlide11.xml"/><Relationship Id="rId16" Type="http://schemas.openxmlformats.org/officeDocument/2006/relationships/image" Target="../media/image627.svg"/><Relationship Id="rId20" Type="http://schemas.openxmlformats.org/officeDocument/2006/relationships/image" Target="../media/image631.svg"/><Relationship Id="rId29" Type="http://schemas.openxmlformats.org/officeDocument/2006/relationships/image" Target="../media/image640.png"/><Relationship Id="rId1" Type="http://schemas.openxmlformats.org/officeDocument/2006/relationships/slideLayout" Target="../slideLayouts/slideLayout31.xml"/><Relationship Id="rId6" Type="http://schemas.openxmlformats.org/officeDocument/2006/relationships/image" Target="../media/image617.svg"/><Relationship Id="rId11" Type="http://schemas.openxmlformats.org/officeDocument/2006/relationships/image" Target="../media/image622.png"/><Relationship Id="rId24" Type="http://schemas.openxmlformats.org/officeDocument/2006/relationships/image" Target="../media/image635.svg"/><Relationship Id="rId32" Type="http://schemas.openxmlformats.org/officeDocument/2006/relationships/image" Target="../media/image643.svg"/><Relationship Id="rId5" Type="http://schemas.openxmlformats.org/officeDocument/2006/relationships/image" Target="../media/image616.png"/><Relationship Id="rId15" Type="http://schemas.openxmlformats.org/officeDocument/2006/relationships/image" Target="../media/image626.png"/><Relationship Id="rId23" Type="http://schemas.openxmlformats.org/officeDocument/2006/relationships/image" Target="../media/image634.png"/><Relationship Id="rId28" Type="http://schemas.openxmlformats.org/officeDocument/2006/relationships/image" Target="../media/image639.svg"/><Relationship Id="rId10" Type="http://schemas.openxmlformats.org/officeDocument/2006/relationships/image" Target="../media/image621.svg"/><Relationship Id="rId19" Type="http://schemas.openxmlformats.org/officeDocument/2006/relationships/image" Target="../media/image630.png"/><Relationship Id="rId31" Type="http://schemas.openxmlformats.org/officeDocument/2006/relationships/image" Target="../media/image642.png"/><Relationship Id="rId4" Type="http://schemas.openxmlformats.org/officeDocument/2006/relationships/image" Target="../media/image615.svg"/><Relationship Id="rId9" Type="http://schemas.openxmlformats.org/officeDocument/2006/relationships/image" Target="../media/image620.png"/><Relationship Id="rId14" Type="http://schemas.openxmlformats.org/officeDocument/2006/relationships/image" Target="../media/image625.svg"/><Relationship Id="rId22" Type="http://schemas.openxmlformats.org/officeDocument/2006/relationships/image" Target="../media/image633.svg"/><Relationship Id="rId27" Type="http://schemas.openxmlformats.org/officeDocument/2006/relationships/image" Target="../media/image638.png"/><Relationship Id="rId30" Type="http://schemas.openxmlformats.org/officeDocument/2006/relationships/image" Target="../media/image641.svg"/></Relationships>
</file>

<file path=ppt/slides/_rels/slide81.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45.svg"/><Relationship Id="rId7" Type="http://schemas.openxmlformats.org/officeDocument/2006/relationships/image" Target="../media/image649.svg"/><Relationship Id="rId2" Type="http://schemas.openxmlformats.org/officeDocument/2006/relationships/image" Target="../media/image644.png"/><Relationship Id="rId1" Type="http://schemas.openxmlformats.org/officeDocument/2006/relationships/slideLayout" Target="../slideLayouts/slideLayout31.xml"/><Relationship Id="rId6" Type="http://schemas.openxmlformats.org/officeDocument/2006/relationships/image" Target="../media/image648.png"/><Relationship Id="rId11" Type="http://schemas.openxmlformats.org/officeDocument/2006/relationships/image" Target="../media/image653.svg"/><Relationship Id="rId5" Type="http://schemas.openxmlformats.org/officeDocument/2006/relationships/image" Target="../media/image647.svg"/><Relationship Id="rId10" Type="http://schemas.openxmlformats.org/officeDocument/2006/relationships/image" Target="../media/image652.png"/><Relationship Id="rId4" Type="http://schemas.openxmlformats.org/officeDocument/2006/relationships/image" Target="../media/image646.png"/><Relationship Id="rId9" Type="http://schemas.openxmlformats.org/officeDocument/2006/relationships/image" Target="../media/image651.svg"/></Relationships>
</file>

<file path=ppt/slides/_rels/slide82.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617.svg"/><Relationship Id="rId3" Type="http://schemas.openxmlformats.org/officeDocument/2006/relationships/image" Target="../media/image655.svg"/><Relationship Id="rId7" Type="http://schemas.openxmlformats.org/officeDocument/2006/relationships/image" Target="../media/image659.svg"/><Relationship Id="rId12" Type="http://schemas.openxmlformats.org/officeDocument/2006/relationships/image" Target="../media/image616.png"/><Relationship Id="rId2" Type="http://schemas.openxmlformats.org/officeDocument/2006/relationships/image" Target="../media/image654.png"/><Relationship Id="rId1" Type="http://schemas.openxmlformats.org/officeDocument/2006/relationships/slideLayout" Target="../slideLayouts/slideLayout31.xml"/><Relationship Id="rId6" Type="http://schemas.openxmlformats.org/officeDocument/2006/relationships/image" Target="../media/image658.png"/><Relationship Id="rId11" Type="http://schemas.openxmlformats.org/officeDocument/2006/relationships/image" Target="../media/image663.svg"/><Relationship Id="rId5" Type="http://schemas.openxmlformats.org/officeDocument/2006/relationships/image" Target="../media/image657.svg"/><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image" Target="../media/image656.png"/><Relationship Id="rId9" Type="http://schemas.openxmlformats.org/officeDocument/2006/relationships/image" Target="../media/image661.svg"/><Relationship Id="rId14" Type="http://schemas.openxmlformats.org/officeDocument/2006/relationships/image" Target="../media/image664.png"/></Relationships>
</file>

<file path=ppt/slides/_rels/slide83.xml.rels><?xml version="1.0" encoding="UTF-8" standalone="yes"?>
<Relationships xmlns="http://schemas.openxmlformats.org/package/2006/relationships"><Relationship Id="rId8" Type="http://schemas.openxmlformats.org/officeDocument/2006/relationships/image" Target="../media/image672.png"/><Relationship Id="rId13" Type="http://schemas.openxmlformats.org/officeDocument/2006/relationships/image" Target="../media/image677.svg"/><Relationship Id="rId3" Type="http://schemas.openxmlformats.org/officeDocument/2006/relationships/image" Target="../media/image667.svg"/><Relationship Id="rId7" Type="http://schemas.openxmlformats.org/officeDocument/2006/relationships/image" Target="../media/image671.svg"/><Relationship Id="rId12" Type="http://schemas.openxmlformats.org/officeDocument/2006/relationships/image" Target="../media/image676.png"/><Relationship Id="rId2" Type="http://schemas.openxmlformats.org/officeDocument/2006/relationships/image" Target="../media/image666.png"/><Relationship Id="rId1" Type="http://schemas.openxmlformats.org/officeDocument/2006/relationships/slideLayout" Target="../slideLayouts/slideLayout31.xml"/><Relationship Id="rId6" Type="http://schemas.openxmlformats.org/officeDocument/2006/relationships/image" Target="../media/image670.png"/><Relationship Id="rId11" Type="http://schemas.openxmlformats.org/officeDocument/2006/relationships/image" Target="../media/image675.svg"/><Relationship Id="rId5" Type="http://schemas.openxmlformats.org/officeDocument/2006/relationships/image" Target="../media/image669.svg"/><Relationship Id="rId10" Type="http://schemas.openxmlformats.org/officeDocument/2006/relationships/image" Target="../media/image674.png"/><Relationship Id="rId4" Type="http://schemas.openxmlformats.org/officeDocument/2006/relationships/image" Target="../media/image668.png"/><Relationship Id="rId9" Type="http://schemas.openxmlformats.org/officeDocument/2006/relationships/image" Target="../media/image673.svg"/></Relationships>
</file>

<file path=ppt/slides/_rels/slide84.xml.rels><?xml version="1.0" encoding="UTF-8" standalone="yes"?>
<Relationships xmlns="http://schemas.openxmlformats.org/package/2006/relationships"><Relationship Id="rId13" Type="http://schemas.openxmlformats.org/officeDocument/2006/relationships/image" Target="../media/image689.svg"/><Relationship Id="rId18" Type="http://schemas.openxmlformats.org/officeDocument/2006/relationships/image" Target="../media/image694.png"/><Relationship Id="rId26" Type="http://schemas.openxmlformats.org/officeDocument/2006/relationships/image" Target="../media/image702.png"/><Relationship Id="rId3" Type="http://schemas.openxmlformats.org/officeDocument/2006/relationships/image" Target="../media/image679.svg"/><Relationship Id="rId21" Type="http://schemas.openxmlformats.org/officeDocument/2006/relationships/image" Target="../media/image697.svg"/><Relationship Id="rId34" Type="http://schemas.openxmlformats.org/officeDocument/2006/relationships/image" Target="../media/image710.png"/><Relationship Id="rId7" Type="http://schemas.openxmlformats.org/officeDocument/2006/relationships/image" Target="../media/image683.svg"/><Relationship Id="rId12" Type="http://schemas.openxmlformats.org/officeDocument/2006/relationships/image" Target="../media/image688.png"/><Relationship Id="rId17" Type="http://schemas.openxmlformats.org/officeDocument/2006/relationships/image" Target="../media/image693.svg"/><Relationship Id="rId25" Type="http://schemas.openxmlformats.org/officeDocument/2006/relationships/image" Target="../media/image701.svg"/><Relationship Id="rId33" Type="http://schemas.openxmlformats.org/officeDocument/2006/relationships/image" Target="../media/image709.svg"/><Relationship Id="rId2" Type="http://schemas.openxmlformats.org/officeDocument/2006/relationships/image" Target="../media/image678.png"/><Relationship Id="rId16" Type="http://schemas.openxmlformats.org/officeDocument/2006/relationships/image" Target="../media/image692.png"/><Relationship Id="rId20" Type="http://schemas.openxmlformats.org/officeDocument/2006/relationships/image" Target="../media/image696.png"/><Relationship Id="rId29" Type="http://schemas.openxmlformats.org/officeDocument/2006/relationships/image" Target="../media/image705.svg"/><Relationship Id="rId1" Type="http://schemas.openxmlformats.org/officeDocument/2006/relationships/slideLayout" Target="../slideLayouts/slideLayout32.xml"/><Relationship Id="rId6" Type="http://schemas.openxmlformats.org/officeDocument/2006/relationships/image" Target="../media/image682.png"/><Relationship Id="rId11" Type="http://schemas.openxmlformats.org/officeDocument/2006/relationships/image" Target="../media/image687.svg"/><Relationship Id="rId24" Type="http://schemas.openxmlformats.org/officeDocument/2006/relationships/image" Target="../media/image700.png"/><Relationship Id="rId32" Type="http://schemas.openxmlformats.org/officeDocument/2006/relationships/image" Target="../media/image708.png"/><Relationship Id="rId5" Type="http://schemas.openxmlformats.org/officeDocument/2006/relationships/image" Target="../media/image681.svg"/><Relationship Id="rId15" Type="http://schemas.openxmlformats.org/officeDocument/2006/relationships/image" Target="../media/image691.svg"/><Relationship Id="rId23" Type="http://schemas.openxmlformats.org/officeDocument/2006/relationships/image" Target="../media/image699.svg"/><Relationship Id="rId28" Type="http://schemas.openxmlformats.org/officeDocument/2006/relationships/image" Target="../media/image704.png"/><Relationship Id="rId10" Type="http://schemas.openxmlformats.org/officeDocument/2006/relationships/image" Target="../media/image686.png"/><Relationship Id="rId19" Type="http://schemas.openxmlformats.org/officeDocument/2006/relationships/image" Target="../media/image695.svg"/><Relationship Id="rId31" Type="http://schemas.openxmlformats.org/officeDocument/2006/relationships/image" Target="../media/image707.svg"/><Relationship Id="rId4" Type="http://schemas.openxmlformats.org/officeDocument/2006/relationships/image" Target="../media/image680.png"/><Relationship Id="rId9" Type="http://schemas.openxmlformats.org/officeDocument/2006/relationships/image" Target="../media/image685.svg"/><Relationship Id="rId14" Type="http://schemas.openxmlformats.org/officeDocument/2006/relationships/image" Target="../media/image690.png"/><Relationship Id="rId22" Type="http://schemas.openxmlformats.org/officeDocument/2006/relationships/image" Target="../media/image698.png"/><Relationship Id="rId27" Type="http://schemas.openxmlformats.org/officeDocument/2006/relationships/image" Target="../media/image703.svg"/><Relationship Id="rId30" Type="http://schemas.openxmlformats.org/officeDocument/2006/relationships/image" Target="../media/image706.png"/><Relationship Id="rId35" Type="http://schemas.openxmlformats.org/officeDocument/2006/relationships/image" Target="../media/image711.svg"/><Relationship Id="rId8" Type="http://schemas.openxmlformats.org/officeDocument/2006/relationships/image" Target="../media/image684.png"/></Relationships>
</file>

<file path=ppt/slides/_rels/slide85.xml.rels><?xml version="1.0" encoding="UTF-8" standalone="yes"?>
<Relationships xmlns="http://schemas.openxmlformats.org/package/2006/relationships"><Relationship Id="rId3" Type="http://schemas.openxmlformats.org/officeDocument/2006/relationships/image" Target="../media/image713.svg"/><Relationship Id="rId2" Type="http://schemas.openxmlformats.org/officeDocument/2006/relationships/image" Target="../media/image712.png"/><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715.svg"/><Relationship Id="rId7" Type="http://schemas.openxmlformats.org/officeDocument/2006/relationships/image" Target="../media/image719.svg"/><Relationship Id="rId2" Type="http://schemas.openxmlformats.org/officeDocument/2006/relationships/image" Target="../media/image714.png"/><Relationship Id="rId1" Type="http://schemas.openxmlformats.org/officeDocument/2006/relationships/slideLayout" Target="../slideLayouts/slideLayout31.xml"/><Relationship Id="rId6" Type="http://schemas.openxmlformats.org/officeDocument/2006/relationships/image" Target="../media/image718.png"/><Relationship Id="rId11" Type="http://schemas.openxmlformats.org/officeDocument/2006/relationships/image" Target="../media/image723.svg"/><Relationship Id="rId5" Type="http://schemas.openxmlformats.org/officeDocument/2006/relationships/image" Target="../media/image717.svg"/><Relationship Id="rId10" Type="http://schemas.openxmlformats.org/officeDocument/2006/relationships/image" Target="../media/image722.png"/><Relationship Id="rId4" Type="http://schemas.openxmlformats.org/officeDocument/2006/relationships/image" Target="../media/image716.png"/><Relationship Id="rId9" Type="http://schemas.openxmlformats.org/officeDocument/2006/relationships/image" Target="../media/image721.svg"/></Relationships>
</file>

<file path=ppt/slides/_rels/slide87.xml.rels><?xml version="1.0" encoding="UTF-8" standalone="yes"?>
<Relationships xmlns="http://schemas.openxmlformats.org/package/2006/relationships"><Relationship Id="rId3" Type="http://schemas.openxmlformats.org/officeDocument/2006/relationships/image" Target="../media/image725.svg"/><Relationship Id="rId7" Type="http://schemas.openxmlformats.org/officeDocument/2006/relationships/image" Target="../media/image729.svg"/><Relationship Id="rId2" Type="http://schemas.openxmlformats.org/officeDocument/2006/relationships/image" Target="../media/image724.png"/><Relationship Id="rId1" Type="http://schemas.openxmlformats.org/officeDocument/2006/relationships/slideLayout" Target="../slideLayouts/slideLayout31.xml"/><Relationship Id="rId6" Type="http://schemas.openxmlformats.org/officeDocument/2006/relationships/image" Target="../media/image728.png"/><Relationship Id="rId5" Type="http://schemas.openxmlformats.org/officeDocument/2006/relationships/image" Target="../media/image727.svg"/><Relationship Id="rId4" Type="http://schemas.openxmlformats.org/officeDocument/2006/relationships/image" Target="../media/image726.png"/></Relationships>
</file>

<file path=ppt/slides/_rels/slide88.xml.rels><?xml version="1.0" encoding="UTF-8" standalone="yes"?>
<Relationships xmlns="http://schemas.openxmlformats.org/package/2006/relationships"><Relationship Id="rId8" Type="http://schemas.openxmlformats.org/officeDocument/2006/relationships/image" Target="../media/image736.png"/><Relationship Id="rId3" Type="http://schemas.openxmlformats.org/officeDocument/2006/relationships/image" Target="../media/image731.svg"/><Relationship Id="rId7" Type="http://schemas.openxmlformats.org/officeDocument/2006/relationships/image" Target="../media/image735.svg"/><Relationship Id="rId2" Type="http://schemas.openxmlformats.org/officeDocument/2006/relationships/image" Target="../media/image730.png"/><Relationship Id="rId1" Type="http://schemas.openxmlformats.org/officeDocument/2006/relationships/slideLayout" Target="../slideLayouts/slideLayout31.xml"/><Relationship Id="rId6" Type="http://schemas.openxmlformats.org/officeDocument/2006/relationships/image" Target="../media/image734.png"/><Relationship Id="rId5" Type="http://schemas.openxmlformats.org/officeDocument/2006/relationships/image" Target="../media/image733.svg"/><Relationship Id="rId4" Type="http://schemas.openxmlformats.org/officeDocument/2006/relationships/image" Target="../media/image732.png"/><Relationship Id="rId9" Type="http://schemas.openxmlformats.org/officeDocument/2006/relationships/image" Target="../media/image737.svg"/></Relationships>
</file>

<file path=ppt/slides/_rels/slide89.xml.rels><?xml version="1.0" encoding="UTF-8" standalone="yes"?>
<Relationships xmlns="http://schemas.openxmlformats.org/package/2006/relationships"><Relationship Id="rId8" Type="http://schemas.openxmlformats.org/officeDocument/2006/relationships/image" Target="../media/image744.png"/><Relationship Id="rId3" Type="http://schemas.openxmlformats.org/officeDocument/2006/relationships/image" Target="../media/image739.svg"/><Relationship Id="rId7" Type="http://schemas.openxmlformats.org/officeDocument/2006/relationships/image" Target="../media/image743.svg"/><Relationship Id="rId2" Type="http://schemas.openxmlformats.org/officeDocument/2006/relationships/image" Target="../media/image738.png"/><Relationship Id="rId1" Type="http://schemas.openxmlformats.org/officeDocument/2006/relationships/slideLayout" Target="../slideLayouts/slideLayout31.xml"/><Relationship Id="rId6" Type="http://schemas.openxmlformats.org/officeDocument/2006/relationships/image" Target="../media/image742.png"/><Relationship Id="rId5" Type="http://schemas.openxmlformats.org/officeDocument/2006/relationships/image" Target="../media/image741.svg"/><Relationship Id="rId4" Type="http://schemas.openxmlformats.org/officeDocument/2006/relationships/image" Target="../media/image740.png"/><Relationship Id="rId9" Type="http://schemas.openxmlformats.org/officeDocument/2006/relationships/image" Target="../media/image745.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3" Type="http://schemas.openxmlformats.org/officeDocument/2006/relationships/image" Target="../media/image11.svg"/><Relationship Id="rId7" Type="http://schemas.openxmlformats.org/officeDocument/2006/relationships/image" Target="../media/image21.svg"/><Relationship Id="rId12"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3.svg"/><Relationship Id="rId5" Type="http://schemas.openxmlformats.org/officeDocument/2006/relationships/image" Target="../media/image19.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15.svg"/></Relationships>
</file>

<file path=ppt/slides/_rels/slide90.xml.rels><?xml version="1.0" encoding="UTF-8" standalone="yes"?>
<Relationships xmlns="http://schemas.openxmlformats.org/package/2006/relationships"><Relationship Id="rId3" Type="http://schemas.openxmlformats.org/officeDocument/2006/relationships/image" Target="../media/image747.svg"/><Relationship Id="rId2" Type="http://schemas.openxmlformats.org/officeDocument/2006/relationships/image" Target="../media/image746.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749.svg"/><Relationship Id="rId2" Type="http://schemas.openxmlformats.org/officeDocument/2006/relationships/image" Target="../media/image748.png"/><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8" Type="http://schemas.openxmlformats.org/officeDocument/2006/relationships/image" Target="../media/image756.png"/><Relationship Id="rId13" Type="http://schemas.openxmlformats.org/officeDocument/2006/relationships/image" Target="../media/image761.svg"/><Relationship Id="rId3" Type="http://schemas.openxmlformats.org/officeDocument/2006/relationships/image" Target="../media/image751.svg"/><Relationship Id="rId7" Type="http://schemas.openxmlformats.org/officeDocument/2006/relationships/image" Target="../media/image755.svg"/><Relationship Id="rId12"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34.xml"/><Relationship Id="rId6" Type="http://schemas.openxmlformats.org/officeDocument/2006/relationships/image" Target="../media/image754.png"/><Relationship Id="rId11" Type="http://schemas.openxmlformats.org/officeDocument/2006/relationships/image" Target="../media/image759.svg"/><Relationship Id="rId5" Type="http://schemas.openxmlformats.org/officeDocument/2006/relationships/image" Target="../media/image753.svg"/><Relationship Id="rId10" Type="http://schemas.openxmlformats.org/officeDocument/2006/relationships/image" Target="../media/image758.png"/><Relationship Id="rId4" Type="http://schemas.openxmlformats.org/officeDocument/2006/relationships/image" Target="../media/image752.png"/><Relationship Id="rId9" Type="http://schemas.openxmlformats.org/officeDocument/2006/relationships/image" Target="../media/image757.svg"/></Relationships>
</file>

<file path=ppt/slides/_rels/slide93.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763.svg"/></Relationships>
</file>

<file path=ppt/slides/_rels/slide9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775.svg"/><Relationship Id="rId18" Type="http://schemas.openxmlformats.org/officeDocument/2006/relationships/image" Target="../media/image780.png"/><Relationship Id="rId3" Type="http://schemas.openxmlformats.org/officeDocument/2006/relationships/image" Target="../media/image765.svg"/><Relationship Id="rId7" Type="http://schemas.openxmlformats.org/officeDocument/2006/relationships/image" Target="../media/image769.svg"/><Relationship Id="rId12" Type="http://schemas.openxmlformats.org/officeDocument/2006/relationships/image" Target="../media/image774.png"/><Relationship Id="rId17" Type="http://schemas.openxmlformats.org/officeDocument/2006/relationships/image" Target="../media/image779.svg"/><Relationship Id="rId2" Type="http://schemas.openxmlformats.org/officeDocument/2006/relationships/image" Target="../media/image764.png"/><Relationship Id="rId16" Type="http://schemas.openxmlformats.org/officeDocument/2006/relationships/image" Target="../media/image778.png"/><Relationship Id="rId1" Type="http://schemas.openxmlformats.org/officeDocument/2006/relationships/slideLayout" Target="../slideLayouts/slideLayout29.xml"/><Relationship Id="rId6" Type="http://schemas.openxmlformats.org/officeDocument/2006/relationships/image" Target="../media/image768.png"/><Relationship Id="rId11" Type="http://schemas.openxmlformats.org/officeDocument/2006/relationships/image" Target="../media/image773.svg"/><Relationship Id="rId5" Type="http://schemas.openxmlformats.org/officeDocument/2006/relationships/image" Target="../media/image767.svg"/><Relationship Id="rId15" Type="http://schemas.openxmlformats.org/officeDocument/2006/relationships/image" Target="../media/image777.svg"/><Relationship Id="rId10" Type="http://schemas.openxmlformats.org/officeDocument/2006/relationships/image" Target="../media/image772.png"/><Relationship Id="rId19" Type="http://schemas.openxmlformats.org/officeDocument/2006/relationships/image" Target="../media/image781.svg"/><Relationship Id="rId4" Type="http://schemas.openxmlformats.org/officeDocument/2006/relationships/image" Target="../media/image766.png"/><Relationship Id="rId9" Type="http://schemas.openxmlformats.org/officeDocument/2006/relationships/image" Target="../media/image771.svg"/><Relationship Id="rId14" Type="http://schemas.openxmlformats.org/officeDocument/2006/relationships/image" Target="../media/image776.png"/></Relationships>
</file>

<file path=ppt/slides/_rels/slide95.xml.rels><?xml version="1.0" encoding="UTF-8" standalone="yes"?>
<Relationships xmlns="http://schemas.openxmlformats.org/package/2006/relationships"><Relationship Id="rId3" Type="http://schemas.openxmlformats.org/officeDocument/2006/relationships/image" Target="../media/image783.svg"/><Relationship Id="rId2" Type="http://schemas.openxmlformats.org/officeDocument/2006/relationships/image" Target="../media/image782.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85.svg"/><Relationship Id="rId2" Type="http://schemas.openxmlformats.org/officeDocument/2006/relationships/image" Target="../media/image784.png"/><Relationship Id="rId1" Type="http://schemas.openxmlformats.org/officeDocument/2006/relationships/slideLayout" Target="../slideLayouts/slideLayout16.xml"/><Relationship Id="rId5" Type="http://schemas.openxmlformats.org/officeDocument/2006/relationships/image" Target="../media/image787.svg"/><Relationship Id="rId4" Type="http://schemas.openxmlformats.org/officeDocument/2006/relationships/image" Target="../media/image786.png"/></Relationships>
</file>

<file path=ppt/slides/_rels/slide97.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1" Type="http://schemas.openxmlformats.org/officeDocument/2006/relationships/slideLayout" Target="../slideLayouts/slideLayout21.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9.xml.rels><?xml version="1.0" encoding="UTF-8" standalone="yes"?>
<Relationships xmlns="http://schemas.openxmlformats.org/package/2006/relationships"><Relationship Id="rId8" Type="http://schemas.openxmlformats.org/officeDocument/2006/relationships/image" Target="../media/image814.png"/><Relationship Id="rId13" Type="http://schemas.openxmlformats.org/officeDocument/2006/relationships/image" Target="../media/image819.svg"/><Relationship Id="rId3" Type="http://schemas.openxmlformats.org/officeDocument/2006/relationships/image" Target="../media/image809.svg"/><Relationship Id="rId7" Type="http://schemas.openxmlformats.org/officeDocument/2006/relationships/image" Target="../media/image813.svg"/><Relationship Id="rId12" Type="http://schemas.openxmlformats.org/officeDocument/2006/relationships/image" Target="../media/image818.png"/><Relationship Id="rId17" Type="http://schemas.openxmlformats.org/officeDocument/2006/relationships/image" Target="../media/image823.svg"/><Relationship Id="rId2" Type="http://schemas.openxmlformats.org/officeDocument/2006/relationships/image" Target="../media/image808.png"/><Relationship Id="rId16" Type="http://schemas.openxmlformats.org/officeDocument/2006/relationships/image" Target="../media/image822.png"/><Relationship Id="rId1" Type="http://schemas.openxmlformats.org/officeDocument/2006/relationships/slideLayout" Target="../slideLayouts/slideLayout21.xml"/><Relationship Id="rId6" Type="http://schemas.openxmlformats.org/officeDocument/2006/relationships/image" Target="../media/image812.png"/><Relationship Id="rId11" Type="http://schemas.openxmlformats.org/officeDocument/2006/relationships/image" Target="../media/image817.svg"/><Relationship Id="rId5" Type="http://schemas.openxmlformats.org/officeDocument/2006/relationships/image" Target="../media/image811.svg"/><Relationship Id="rId15" Type="http://schemas.openxmlformats.org/officeDocument/2006/relationships/image" Target="../media/image821.svg"/><Relationship Id="rId10" Type="http://schemas.openxmlformats.org/officeDocument/2006/relationships/image" Target="../media/image816.png"/><Relationship Id="rId4" Type="http://schemas.openxmlformats.org/officeDocument/2006/relationships/image" Target="../media/image810.png"/><Relationship Id="rId9" Type="http://schemas.openxmlformats.org/officeDocument/2006/relationships/image" Target="../media/image815.svg"/><Relationship Id="rId14" Type="http://schemas.openxmlformats.org/officeDocument/2006/relationships/image" Target="../media/image8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996462" y="6289500"/>
            <a:ext cx="3743940" cy="365125"/>
          </a:xfrm>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20-2025.02.07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Diagram and element guidance</a:t>
            </a:r>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100</a:t>
            </a:fld>
            <a:endParaRPr lang="en-US" dirty="0"/>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Interprocess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Properties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Data streams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101</a:t>
            </a:fld>
            <a:endParaRPr lang="en-US" dirty="0"/>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2" descr="AWS IoT FleetWise service icon.&#10;">
            <a:extLst>
              <a:ext uri="{FF2B5EF4-FFF2-40B4-BE49-F238E27FC236}">
                <a16:creationId xmlns:a16="http://schemas.microsoft.com/office/drawing/2014/main" id="{E554F7AB-E5BF-9FEB-2E27-7E8476557E1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102</a:t>
            </a:fld>
            <a:endParaRPr lang="en-US" dirty="0"/>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LoRaWAN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LoRaWAN protocol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103</a:t>
            </a:fld>
            <a:endParaRPr lang="en-US" dirty="0"/>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humidity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vibration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&amp; humidity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&amp; vibration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relay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stack light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FreeRTOS device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industrial PC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PLC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104</a:t>
            </a:fld>
            <a:endParaRPr lang="en-US" dirty="0"/>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mp;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105</a:t>
            </a:fld>
            <a:endParaRPr lang="en-US" dirty="0"/>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106</a:t>
            </a:fld>
            <a:endParaRPr lang="en-US" dirty="0"/>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107</a:t>
            </a:fld>
            <a:endParaRPr lang="en-US" dirty="0"/>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AD1CDBBF-8E39-6D8D-A4A2-5207AF38872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0"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5000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cxnSp>
        <p:nvCxnSpPr>
          <p:cNvPr id="6" name="Straight Connector 5" descr="Next service icon.">
            <a:extLst>
              <a:ext uri="{FF2B5EF4-FFF2-40B4-BE49-F238E27FC236}">
                <a16:creationId xmlns:a16="http://schemas.microsoft.com/office/drawing/2014/main" id="{B3F0C2EB-C9DE-BA31-094B-4F7F96C7259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18" descr="AWS User Notifications service icon.">
            <a:extLst>
              <a:ext uri="{FF2B5EF4-FFF2-40B4-BE49-F238E27FC236}">
                <a16:creationId xmlns:a16="http://schemas.microsoft.com/office/drawing/2014/main" id="{0477F81B-7891-167D-281C-FEB5F65964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24055484-398F-5537-9C0B-21817B3A7A8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User Notifications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108</a:t>
            </a:fld>
            <a:endParaRPr lang="en-US" dirty="0"/>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109</a:t>
            </a:fld>
            <a:endParaRPr lang="en-US" dirty="0"/>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dirty="0"/>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25-26)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18).</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110</a:t>
            </a:fld>
            <a:endParaRPr lang="en-US" dirty="0"/>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111</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cxnSp>
        <p:nvCxnSpPr>
          <p:cNvPr id="3" name="Straight Connector 2" descr="Next service icon.">
            <a:extLst>
              <a:ext uri="{FF2B5EF4-FFF2-40B4-BE49-F238E27FC236}">
                <a16:creationId xmlns:a16="http://schemas.microsoft.com/office/drawing/2014/main" id="{4C33CAD3-8957-479F-2657-35C030C0A9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Service Management Connector (SMC) service icon.">
            <a:extLst>
              <a:ext uri="{FF2B5EF4-FFF2-40B4-BE49-F238E27FC236}">
                <a16:creationId xmlns:a16="http://schemas.microsoft.com/office/drawing/2014/main" id="{45A74F8A-FB98-9C0F-F3CA-36283D78FCB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TextBox 21">
            <a:extLst>
              <a:ext uri="{FF2B5EF4-FFF2-40B4-BE49-F238E27FC236}">
                <a16:creationId xmlns:a16="http://schemas.microsoft.com/office/drawing/2014/main" id="{A90918F9-9A25-8B6F-03FD-ACBB61AA079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112</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3" name="Straight Connector 2" descr="Next service icon.">
            <a:extLst>
              <a:ext uri="{FF2B5EF4-FFF2-40B4-BE49-F238E27FC236}">
                <a16:creationId xmlns:a16="http://schemas.microsoft.com/office/drawing/2014/main" id="{A2CCC88D-17B0-982B-0951-4EB7346A662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7" descr="AWS Console Mobile Application service icon.">
            <a:extLst>
              <a:ext uri="{FF2B5EF4-FFF2-40B4-BE49-F238E27FC236}">
                <a16:creationId xmlns:a16="http://schemas.microsoft.com/office/drawing/2014/main" id="{2BF9B1ED-34A5-1B23-78F9-36F9B72B813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C4373B7D-200D-3EDB-D005-2710D15643E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478992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113</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spTree>
    <p:extLst>
      <p:ext uri="{BB962C8B-B14F-4D97-AF65-F5344CB8AC3E}">
        <p14:creationId xmlns:p14="http://schemas.microsoft.com/office/powerpoint/2010/main" val="109006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114</a:t>
            </a:fld>
            <a:endParaRPr lang="en-US" dirty="0"/>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dirty="0"/>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115</a:t>
            </a:fld>
            <a:endParaRPr lang="en-US" dirty="0"/>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116</a:t>
            </a:fld>
            <a:endParaRPr lang="en-US" dirty="0"/>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117</a:t>
            </a:fld>
            <a:endParaRPr lang="en-US" dirty="0"/>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3" name="Straight Connector 2" descr="Next service icon.">
            <a:extLst>
              <a:ext uri="{FF2B5EF4-FFF2-40B4-BE49-F238E27FC236}">
                <a16:creationId xmlns:a16="http://schemas.microsoft.com/office/drawing/2014/main" id="{B0585607-167F-629B-80FF-4297ACCFBFA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WS Deadline Cloud service icon.">
            <a:extLst>
              <a:ext uri="{FF2B5EF4-FFF2-40B4-BE49-F238E27FC236}">
                <a16:creationId xmlns:a16="http://schemas.microsoft.com/office/drawing/2014/main" id="{BB5846EB-C18B-5EA8-D90B-EE5AD58AF07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D614E827-CB61-ADE9-B766-1B418984B0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Deadline Cloud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119</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21845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68FF791-8D78-5887-F4BB-E3EAF6FA8055}"/>
              </a:ext>
            </a:extLst>
          </p:cNvPr>
          <p:cNvSpPr>
            <a:spLocks noGrp="1"/>
          </p:cNvSpPr>
          <p:nvPr>
            <p:ph type="sldNum" sz="quarter" idx="14"/>
          </p:nvPr>
        </p:nvSpPr>
        <p:spPr/>
        <p:txBody>
          <a:bodyPr/>
          <a:lstStyle/>
          <a:p>
            <a:fld id="{EB4B8DE2-A4E8-46E4-8BBF-D75455EFF32C}" type="slidenum">
              <a:rPr lang="en-US" smtClean="0"/>
              <a:pPr/>
              <a:t>12</a:t>
            </a:fld>
            <a:endParaRPr lang="en-US" dirty="0"/>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Guidance for Portrait View Use Case</a:t>
            </a:r>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120</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10" descr="AWS Thinkbox Sequoia service icon.">
            <a:extLst>
              <a:ext uri="{FF2B5EF4-FFF2-40B4-BE49-F238E27FC236}">
                <a16:creationId xmlns:a16="http://schemas.microsoft.com/office/drawing/2014/main" id="{91F8A30E-6F4A-7E65-E781-4F0D176F0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Thinkbox Sequoia</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850679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121</a:t>
            </a:fld>
            <a:endParaRPr lang="en-US" dirty="0"/>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122</a:t>
            </a:fld>
            <a:endParaRPr lang="en-US" dirty="0"/>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1/3</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123</a:t>
            </a:fld>
            <a:endParaRPr lang="en-US" dirty="0"/>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0940" y="365126"/>
            <a:ext cx="11723261" cy="644278"/>
          </a:xfrm>
        </p:spPr>
        <p:txBody>
          <a:bodyPr/>
          <a:lstStyle/>
          <a:p>
            <a:pPr>
              <a:tabLst>
                <a:tab pos="11371263" algn="r"/>
              </a:tabLst>
            </a:pPr>
            <a:r>
              <a:rPr lang="en-US" altLang="en-US" dirty="0"/>
              <a:t>Migration &amp; Modernization 	2/3</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91E44-29FE-D683-6FF8-3587A265C6B9}"/>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1B0EC4-F696-BEEF-C876-C88E001817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999D008-E179-CC27-FF82-5BBDB1EB9A2E}"/>
              </a:ext>
            </a:extLst>
          </p:cNvPr>
          <p:cNvSpPr>
            <a:spLocks noGrp="1"/>
          </p:cNvSpPr>
          <p:nvPr>
            <p:ph type="sldNum" sz="quarter" idx="11"/>
          </p:nvPr>
        </p:nvSpPr>
        <p:spPr/>
        <p:txBody>
          <a:bodyPr/>
          <a:lstStyle/>
          <a:p>
            <a:fld id="{EB4B8DE2-A4E8-46E4-8BBF-D75455EFF32C}" type="slidenum">
              <a:rPr lang="en-US" smtClean="0"/>
              <a:pPr/>
              <a:t>124</a:t>
            </a:fld>
            <a:endParaRPr lang="en-US" dirty="0"/>
          </a:p>
        </p:txBody>
      </p:sp>
      <p:sp>
        <p:nvSpPr>
          <p:cNvPr id="146437" name="Title 1">
            <a:extLst>
              <a:ext uri="{FF2B5EF4-FFF2-40B4-BE49-F238E27FC236}">
                <a16:creationId xmlns:a16="http://schemas.microsoft.com/office/drawing/2014/main" id="{05976A24-8B90-BDA5-1FF4-36DDB461DFF6}"/>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3/3</a:t>
            </a:r>
          </a:p>
        </p:txBody>
      </p:sp>
      <p:pic>
        <p:nvPicPr>
          <p:cNvPr id="44" name="Graphic 17" descr="AWS Data Transfer Terminal service icon.">
            <a:extLst>
              <a:ext uri="{FF2B5EF4-FFF2-40B4-BE49-F238E27FC236}">
                <a16:creationId xmlns:a16="http://schemas.microsoft.com/office/drawing/2014/main" id="{272EA59E-F937-8A7D-0609-F3AD54AC73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6F4998D4-CC94-35E1-7D54-0A031EEAE2C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Data Transfer Terminal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64" name="Straight Connector 63" descr="Next service icon.">
            <a:extLst>
              <a:ext uri="{FF2B5EF4-FFF2-40B4-BE49-F238E27FC236}">
                <a16:creationId xmlns:a16="http://schemas.microsoft.com/office/drawing/2014/main" id="{BECEC758-F5C3-BF1A-D31B-9F22669937C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mazon Elastic VMware Service service icon.">
            <a:extLst>
              <a:ext uri="{FF2B5EF4-FFF2-40B4-BE49-F238E27FC236}">
                <a16:creationId xmlns:a16="http://schemas.microsoft.com/office/drawing/2014/main" id="{C125C8F6-9BA1-B0DF-3522-3BD1159A23E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D5F5F6D2-0244-9B9D-C2DA-ECD5ECA8DAF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Elastic VMware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987408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125</a:t>
            </a:fld>
            <a:endParaRPr lang="en-US" dirty="0"/>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dirty="0"/>
              <a:t>Networking &amp;</a:t>
            </a:r>
            <a:br>
              <a:rPr lang="en-US" altLang="en-US" dirty="0"/>
            </a:br>
            <a:r>
              <a:rPr lang="en-US" altLang="en-US" dirty="0"/>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126</a:t>
            </a:fld>
            <a:endParaRPr lang="en-US" dirty="0"/>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127</a:t>
            </a:fld>
            <a:endParaRPr lang="en-US" dirty="0"/>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128</a:t>
            </a:fld>
            <a:endParaRPr lang="en-US" dirty="0"/>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129</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3F3E695-52EE-6339-0D24-6C01A7246205}"/>
              </a:ext>
            </a:extLst>
          </p:cNvPr>
          <p:cNvSpPr>
            <a:spLocks noGrp="1"/>
          </p:cNvSpPr>
          <p:nvPr>
            <p:ph type="sldNum" sz="quarter" idx="22"/>
          </p:nvPr>
        </p:nvSpPr>
        <p:spPr/>
        <p:txBody>
          <a:bodyPr/>
          <a:lstStyle/>
          <a:p>
            <a:fld id="{EB4B8DE2-A4E8-46E4-8BBF-D75455EFF32C}" type="slidenum">
              <a:rPr lang="en-US" smtClean="0"/>
              <a:pPr/>
              <a:t>13</a:t>
            </a:fld>
            <a:endParaRPr lang="en-US" dirty="0"/>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dirty="0"/>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dirty="0"/>
              <a:t>Diagrams for Training and Certification should appear only on a white background.</a:t>
            </a:r>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dirty="0"/>
              <a:t>Type size and color</a:t>
            </a:r>
          </a:p>
          <a:p>
            <a:r>
              <a:rPr lang="en-US" sz="1400" dirty="0"/>
              <a:t>All type should be 16pt throughout </a:t>
            </a:r>
            <a:br>
              <a:rPr lang="en-US" sz="1400" dirty="0"/>
            </a:br>
            <a:r>
              <a:rPr lang="en-US" sz="1400" dirty="0"/>
              <a:t>the diagram</a:t>
            </a:r>
          </a:p>
          <a:p>
            <a:r>
              <a:rPr lang="en-US" sz="1400" dirty="0"/>
              <a:t>All type should be black throughout </a:t>
            </a:r>
            <a:br>
              <a:rPr lang="en-US" sz="1400" dirty="0"/>
            </a:br>
            <a:r>
              <a:rPr lang="en-US" sz="1400" dirty="0"/>
              <a:t>the diagram</a:t>
            </a:r>
          </a:p>
          <a:p>
            <a:endParaRPr lang="en-US" dirty="0"/>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dirty="0"/>
              <a:t>Icon size and color</a:t>
            </a:r>
          </a:p>
          <a:p>
            <a:r>
              <a:rPr lang="en-US" sz="1400" dirty="0">
                <a:latin typeface=""/>
              </a:rPr>
              <a:t>All icon sizes are fixed and should not </a:t>
            </a:r>
            <a:br>
              <a:rPr lang="en-US" sz="1400" dirty="0">
                <a:latin typeface=""/>
              </a:rPr>
            </a:br>
            <a:r>
              <a:rPr lang="en-US" sz="1400" dirty="0">
                <a:latin typeface=""/>
              </a:rPr>
              <a:t>be altered</a:t>
            </a:r>
          </a:p>
          <a:p>
            <a:r>
              <a:rPr lang="en-US" sz="1400" dirty="0">
                <a:latin typeface=""/>
              </a:rPr>
              <a:t>All colors for icons have been accessibility tested and should not be altered </a:t>
            </a:r>
          </a:p>
          <a:p>
            <a:endParaRPr lang="en-US" dirty="0"/>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dirty="0"/>
              <a:t>Line weight and color</a:t>
            </a:r>
          </a:p>
          <a:p>
            <a:r>
              <a:rPr lang="en-US" sz="1400" dirty="0"/>
              <a:t>All lines should be 2pt throughout the diagram</a:t>
            </a:r>
          </a:p>
          <a:p>
            <a:r>
              <a:rPr lang="en-US" sz="1400" dirty="0"/>
              <a:t>All colors for lines have been accessibility tested and should not be altered</a:t>
            </a:r>
          </a:p>
          <a:p>
            <a:endParaRPr lang="en-US" dirty="0"/>
          </a:p>
        </p:txBody>
      </p:sp>
    </p:spTree>
    <p:extLst>
      <p:ext uri="{BB962C8B-B14F-4D97-AF65-F5344CB8AC3E}">
        <p14:creationId xmlns:p14="http://schemas.microsoft.com/office/powerpoint/2010/main" val="334001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130</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131</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cxnSp>
        <p:nvCxnSpPr>
          <p:cNvPr id="3" name="Straight Connector 2" descr="Next service icon.">
            <a:extLst>
              <a:ext uri="{FF2B5EF4-FFF2-40B4-BE49-F238E27FC236}">
                <a16:creationId xmlns:a16="http://schemas.microsoft.com/office/drawing/2014/main" id="{5999B2E1-34B6-ED38-5C4C-08D36BAE9E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20" descr="Amazon Application Recovery Controller service icon.">
            <a:extLst>
              <a:ext uri="{FF2B5EF4-FFF2-40B4-BE49-F238E27FC236}">
                <a16:creationId xmlns:a16="http://schemas.microsoft.com/office/drawing/2014/main" id="{B18D3A17-00DA-15AD-0468-0F3D161E27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44E2883-CCDF-82E7-C1EB-92EC0677DE6F}"/>
              </a:ext>
            </a:extLst>
          </p:cNvPr>
          <p:cNvSpPr txBox="1">
            <a:spLocks noChangeArrowheads="1"/>
          </p:cNvSpPr>
          <p:nvPr/>
        </p:nvSpPr>
        <p:spPr bwMode="auto">
          <a:xfrm>
            <a:off x="4569303" y="1946275"/>
            <a:ext cx="2107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Application Recovery Controller</a:t>
            </a:r>
          </a:p>
        </p:txBody>
      </p:sp>
    </p:spTree>
    <p:extLst>
      <p:ext uri="{BB962C8B-B14F-4D97-AF65-F5344CB8AC3E}">
        <p14:creationId xmlns:p14="http://schemas.microsoft.com/office/powerpoint/2010/main" val="16874774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132</a:t>
            </a:fld>
            <a:endParaRPr lang="en-US" dirty="0"/>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133</a:t>
            </a:fld>
            <a:endParaRPr lang="en-US" dirty="0"/>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0941" y="365126"/>
            <a:ext cx="11704012" cy="644278"/>
          </a:xfrm>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134</a:t>
            </a:fld>
            <a:endParaRPr lang="en-US" dirty="0"/>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dirty="0"/>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135</a:t>
            </a:fld>
            <a:endParaRPr lang="en-US" dirty="0"/>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0940" y="365126"/>
            <a:ext cx="11704011" cy="644278"/>
          </a:xfrm>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136</a:t>
            </a:fld>
            <a:endParaRPr lang="en-US" dirty="0"/>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dirty="0"/>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137</a:t>
            </a:fld>
            <a:endParaRPr lang="en-US" dirty="0"/>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0940" y="403627"/>
            <a:ext cx="11694385" cy="563562"/>
          </a:xfrm>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138</a:t>
            </a:fld>
            <a:endParaRPr lang="en-US" dirty="0"/>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dirty="0"/>
              <a:t>Security, Identity,</a:t>
            </a:r>
            <a:br>
              <a:rPr lang="en-US" altLang="en-US" dirty="0"/>
            </a:br>
            <a:r>
              <a:rPr lang="en-US" altLang="en-US" dirty="0"/>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139</a:t>
            </a:fld>
            <a:endParaRPr lang="en-US" dirty="0"/>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14</a:t>
            </a:fld>
            <a:endParaRPr lang="en-US" dirty="0"/>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26).</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140</a:t>
            </a:fld>
            <a:endParaRPr lang="en-US" dirty="0"/>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141</a:t>
            </a:fld>
            <a:endParaRPr lang="en-US" dirty="0"/>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142</a:t>
            </a:fld>
            <a:endParaRPr lang="en-US" dirty="0"/>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0940" y="365126"/>
            <a:ext cx="11694385" cy="644278"/>
          </a:xfrm>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143</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5/7</a:t>
            </a:r>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144</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6/7</a:t>
            </a:r>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145</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704007" cy="644278"/>
          </a:xfrm>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cxnSp>
        <p:nvCxnSpPr>
          <p:cNvPr id="3" name="Straight Connector 2" descr="Next service icon.">
            <a:extLst>
              <a:ext uri="{FF2B5EF4-FFF2-40B4-BE49-F238E27FC236}">
                <a16:creationId xmlns:a16="http://schemas.microsoft.com/office/drawing/2014/main" id="{24262722-1426-FB31-0062-C8BF2E4555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6" descr="AWS Security Incident Response service icon.">
            <a:extLst>
              <a:ext uri="{FF2B5EF4-FFF2-40B4-BE49-F238E27FC236}">
                <a16:creationId xmlns:a16="http://schemas.microsoft.com/office/drawing/2014/main" id="{0CB53173-655F-8EC8-6291-3876610D97F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ABB9A4E5-B3FF-6AFC-1E04-76239E17DD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Security Incident Response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74211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146</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dirty="0"/>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147</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0" y="365126"/>
            <a:ext cx="11704012" cy="644278"/>
          </a:xfrm>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148</a:t>
            </a:fld>
            <a:endParaRPr lang="en-US" dirty="0"/>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dirty="0"/>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149</a:t>
            </a:fld>
            <a:endParaRPr lang="en-US" dirty="0"/>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0940" y="365126"/>
            <a:ext cx="11704009" cy="644278"/>
          </a:xfrm>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15</a:t>
            </a:fld>
            <a:endParaRPr lang="en-US" dirty="0"/>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150</a:t>
            </a:fld>
            <a:endParaRPr lang="en-US" dirty="0"/>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FSx</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151</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spTree>
    <p:extLst>
      <p:ext uri="{BB962C8B-B14F-4D97-AF65-F5344CB8AC3E}">
        <p14:creationId xmlns:p14="http://schemas.microsoft.com/office/powerpoint/2010/main" val="24162158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152</a:t>
            </a:fld>
            <a:endParaRPr lang="en-US" dirty="0"/>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6" name="Straight Connector 5" descr="Next service icon.">
            <a:extLst>
              <a:ext uri="{FF2B5EF4-FFF2-40B4-BE49-F238E27FC236}">
                <a16:creationId xmlns:a16="http://schemas.microsoft.com/office/drawing/2014/main" id="{2CBA37AE-28B3-0A6A-8075-1FAE30A6326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File Cache service icon.">
            <a:extLst>
              <a:ext uri="{FF2B5EF4-FFF2-40B4-BE49-F238E27FC236}">
                <a16:creationId xmlns:a16="http://schemas.microsoft.com/office/drawing/2014/main" id="{5AD56735-FE18-EC0F-1241-FB4601341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9225" y="1189052"/>
            <a:ext cx="762000" cy="762000"/>
          </a:xfrm>
          <a:prstGeom prst="rect">
            <a:avLst/>
          </a:prstGeom>
        </p:spPr>
      </p:pic>
      <p:sp>
        <p:nvSpPr>
          <p:cNvPr id="8" name="TextBox 9">
            <a:extLst>
              <a:ext uri="{FF2B5EF4-FFF2-40B4-BE49-F238E27FC236}">
                <a16:creationId xmlns:a16="http://schemas.microsoft.com/office/drawing/2014/main" id="{6E8A3F0B-B535-624A-A421-AF0160A681B7}"/>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9" name="Graphic 8" descr="On-premises NFS Linked datasets resource icon for the Amazon File Cache service.">
            <a:extLst>
              <a:ext uri="{FF2B5EF4-FFF2-40B4-BE49-F238E27FC236}">
                <a16:creationId xmlns:a16="http://schemas.microsoft.com/office/drawing/2014/main" id="{738E2CE3-7E93-CE8A-2645-7448207F3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sp>
        <p:nvSpPr>
          <p:cNvPr id="10" name="TextBox 17">
            <a:extLst>
              <a:ext uri="{FF2B5EF4-FFF2-40B4-BE49-F238E27FC236}">
                <a16:creationId xmlns:a16="http://schemas.microsoft.com/office/drawing/2014/main" id="{82CDEC19-B1B1-E81D-5A7C-D41ACF67886C}"/>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1" name="Graphic 10" descr="Hybrid NFS linked datasets resource icon for the Amazon File Cache service.">
            <a:extLst>
              <a:ext uri="{FF2B5EF4-FFF2-40B4-BE49-F238E27FC236}">
                <a16:creationId xmlns:a16="http://schemas.microsoft.com/office/drawing/2014/main" id="{61A32DBA-7EB2-F32C-84C3-B528862C98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sp>
        <p:nvSpPr>
          <p:cNvPr id="12" name="TextBox 17">
            <a:extLst>
              <a:ext uri="{FF2B5EF4-FFF2-40B4-BE49-F238E27FC236}">
                <a16:creationId xmlns:a16="http://schemas.microsoft.com/office/drawing/2014/main" id="{2600EF36-BFE2-5D29-014E-DC03DA8489F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3" name="Graphic 12" descr="S3 linked datasets resource icon for the Amazon File Cache service.">
            <a:extLst>
              <a:ext uri="{FF2B5EF4-FFF2-40B4-BE49-F238E27FC236}">
                <a16:creationId xmlns:a16="http://schemas.microsoft.com/office/drawing/2014/main" id="{BF3093AF-E004-D1F2-7364-B6BB40039B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9735" y="4883537"/>
            <a:ext cx="457200" cy="457200"/>
          </a:xfrm>
          <a:prstGeom prst="rect">
            <a:avLst/>
          </a:prstGeom>
        </p:spPr>
      </p:pic>
      <p:sp>
        <p:nvSpPr>
          <p:cNvPr id="14" name="TextBox 17">
            <a:extLst>
              <a:ext uri="{FF2B5EF4-FFF2-40B4-BE49-F238E27FC236}">
                <a16:creationId xmlns:a16="http://schemas.microsoft.com/office/drawing/2014/main" id="{C69DF62E-57AE-AB3D-A28D-E7427F9AC0EE}"/>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153</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1809" cy="644278"/>
          </a:xfrm>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154</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07767"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5059"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10" name="Graphic 9" descr="S3 Tables resource icon for the Amazon S3 service.">
            <a:extLst>
              <a:ext uri="{FF2B5EF4-FFF2-40B4-BE49-F238E27FC236}">
                <a16:creationId xmlns:a16="http://schemas.microsoft.com/office/drawing/2014/main" id="{6745C1C7-88E7-074D-2520-C43DAD35FE8C}"/>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9807767" y="5132177"/>
            <a:ext cx="457200" cy="457200"/>
          </a:xfrm>
          <a:prstGeom prst="rect">
            <a:avLst/>
          </a:prstGeom>
        </p:spPr>
      </p:pic>
      <p:sp>
        <p:nvSpPr>
          <p:cNvPr id="11" name="TextBox 16">
            <a:extLst>
              <a:ext uri="{FF2B5EF4-FFF2-40B4-BE49-F238E27FC236}">
                <a16:creationId xmlns:a16="http://schemas.microsoft.com/office/drawing/2014/main" id="{B1037A77-1741-9F76-66CE-4FDD359CD13A}"/>
              </a:ext>
            </a:extLst>
          </p:cNvPr>
          <p:cNvSpPr txBox="1">
            <a:spLocks noChangeArrowheads="1"/>
          </p:cNvSpPr>
          <p:nvPr/>
        </p:nvSpPr>
        <p:spPr bwMode="auto">
          <a:xfrm>
            <a:off x="9456930" y="5593588"/>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S3 Tables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0995059"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811799"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155</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Archive</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16</a:t>
            </a:fld>
            <a:endParaRPr lang="en-US" dirty="0"/>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dirty="0"/>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17</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18</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dirty="0"/>
              <a:t>Use numbered callouts to draw attention to steps in a process within a diagram (as shown on slide 21). Callouts are black with bold white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dirty="0"/>
              <a:t>Large callouts</a:t>
            </a:r>
          </a:p>
          <a:p>
            <a:pPr eaLnBrk="1" hangingPunct="1"/>
            <a:r>
              <a:rPr lang="en-US" altLang="en-US" sz="1400" dirty="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19</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dirty="0"/>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20-2025.02.07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SageMaker (slide 36)</a:t>
            </a:r>
          </a:p>
          <a:p>
            <a:pPr>
              <a:spcBef>
                <a:spcPts val="2400"/>
              </a:spcBef>
            </a:pPr>
            <a:r>
              <a:rPr lang="en-US" sz="1200" b="1" dirty="0"/>
              <a:t>Artificial Intelligence</a:t>
            </a:r>
            <a:endParaRPr lang="en-US" sz="1200" i="1" dirty="0"/>
          </a:p>
          <a:p>
            <a:r>
              <a:rPr lang="en-US" sz="1200" dirty="0"/>
              <a:t>Amazon SageMaker AI (successor to Amazon SageMaker) (slide 43)</a:t>
            </a:r>
          </a:p>
          <a:p>
            <a:r>
              <a:rPr lang="en-US" sz="1200" dirty="0"/>
              <a:t>AWS App Studio (slide 51)</a:t>
            </a:r>
          </a:p>
          <a:p>
            <a:r>
              <a:rPr lang="en-US" sz="1200" dirty="0"/>
              <a:t>Amazon Nova (slide 51)</a:t>
            </a:r>
          </a:p>
          <a:p>
            <a:pPr>
              <a:spcBef>
                <a:spcPts val="2400"/>
              </a:spcBef>
            </a:pPr>
            <a:r>
              <a:rPr lang="en-US" sz="1200" b="1" dirty="0"/>
              <a:t>Business Applications</a:t>
            </a:r>
            <a:endParaRPr lang="en-US" sz="1200" i="1" dirty="0"/>
          </a:p>
          <a:p>
            <a:r>
              <a:rPr lang="en-US" sz="1200" dirty="0"/>
              <a:t>AWS End User Messaging (slide 58)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Compute</a:t>
            </a:r>
            <a:endParaRPr lang="en-US" sz="1200" i="1" dirty="0"/>
          </a:p>
          <a:p>
            <a:r>
              <a:rPr lang="en-US" sz="1200" dirty="0"/>
              <a:t>Amazon DCV (successor to NICE DCV) (slide 67)</a:t>
            </a:r>
          </a:p>
          <a:p>
            <a:r>
              <a:rPr lang="en-US" sz="1200" dirty="0"/>
              <a:t>AWS Parallel Computing Service (slide 69)</a:t>
            </a:r>
          </a:p>
          <a:p>
            <a:pPr>
              <a:spcBef>
                <a:spcPts val="1600"/>
              </a:spcBef>
            </a:pPr>
            <a:r>
              <a:rPr lang="en-US" sz="1200" b="1" dirty="0"/>
              <a:t>Database</a:t>
            </a:r>
            <a:endParaRPr lang="en-US" sz="1200" i="1" dirty="0"/>
          </a:p>
          <a:p>
            <a:r>
              <a:rPr lang="en-US" sz="1200" dirty="0"/>
              <a:t>Oracle Database@AWS (slide 83)</a:t>
            </a:r>
          </a:p>
          <a:p>
            <a:r>
              <a:rPr lang="en-US" sz="1200" dirty="0"/>
              <a:t>ElastiCache for Valkey / Resource Icon (slide 83)</a:t>
            </a:r>
          </a:p>
          <a:p>
            <a:pPr>
              <a:spcBef>
                <a:spcPts val="1600"/>
              </a:spcBef>
            </a:pPr>
            <a:r>
              <a:rPr lang="en-US" sz="1200" b="1" dirty="0"/>
              <a:t>Developer Tools</a:t>
            </a:r>
          </a:p>
          <a:p>
            <a:r>
              <a:rPr lang="en-US" sz="1200" dirty="0"/>
              <a:t>AWS Infrastructure Composer (successor to AWS Application Composer) (slide 89)</a:t>
            </a:r>
            <a:endParaRPr lang="en-US" sz="1200" b="1" dirty="0"/>
          </a:p>
          <a:p>
            <a:pPr>
              <a:spcBef>
                <a:spcPts val="1600"/>
              </a:spcBef>
            </a:pPr>
            <a:r>
              <a:rPr lang="en-US" sz="1200" b="1" dirty="0"/>
              <a:t>Management &amp; Governance</a:t>
            </a:r>
          </a:p>
          <a:p>
            <a:r>
              <a:rPr lang="en-US" sz="1200" dirty="0"/>
              <a:t>AWS User Notifications (slide 107)</a:t>
            </a:r>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a:xfrm>
            <a:off x="8326438" y="2273300"/>
            <a:ext cx="3238033" cy="3584575"/>
          </a:xfrm>
        </p:spPr>
        <p:txBody>
          <a:bodyPr/>
          <a:lstStyle/>
          <a:p>
            <a:pPr>
              <a:spcBef>
                <a:spcPts val="2400"/>
              </a:spcBef>
            </a:pPr>
            <a:r>
              <a:rPr lang="en-US" sz="1200" b="1" dirty="0"/>
              <a:t>Migration &amp; Modernization</a:t>
            </a:r>
          </a:p>
          <a:p>
            <a:r>
              <a:rPr lang="en-US" sz="1200" dirty="0"/>
              <a:t>AWS Data Transfer Terminal (slide 124)</a:t>
            </a:r>
          </a:p>
          <a:p>
            <a:r>
              <a:rPr lang="en-US" sz="1200" dirty="0"/>
              <a:t>Amazon Elastic VMware Service (slide 124)</a:t>
            </a:r>
          </a:p>
          <a:p>
            <a:pPr>
              <a:spcBef>
                <a:spcPts val="2400"/>
              </a:spcBef>
            </a:pPr>
            <a:r>
              <a:rPr lang="en-US" sz="1200" b="1" dirty="0"/>
              <a:t>Networking &amp; Content Delivery</a:t>
            </a:r>
            <a:endParaRPr lang="en-US" sz="1200" i="1" dirty="0"/>
          </a:p>
          <a:p>
            <a:r>
              <a:rPr lang="en-US" sz="1200" dirty="0"/>
              <a:t>Amazon Application Recovery Controller (slide 131)</a:t>
            </a:r>
          </a:p>
          <a:p>
            <a:pPr>
              <a:spcBef>
                <a:spcPts val="2400"/>
              </a:spcBef>
            </a:pPr>
            <a:r>
              <a:rPr lang="en-US" sz="1200" b="1" dirty="0"/>
              <a:t>Security, Identity &amp; Compliance</a:t>
            </a:r>
            <a:endParaRPr lang="en-US" sz="1200" i="1" dirty="0"/>
          </a:p>
          <a:p>
            <a:r>
              <a:rPr lang="en-US" sz="1200" dirty="0"/>
              <a:t>AWS Security Incident Response (slide 145)</a:t>
            </a:r>
          </a:p>
          <a:p>
            <a:pPr>
              <a:spcBef>
                <a:spcPts val="2400"/>
              </a:spcBef>
            </a:pPr>
            <a:r>
              <a:rPr lang="en-US" sz="1200" b="1" dirty="0"/>
              <a:t>Storage</a:t>
            </a:r>
            <a:endParaRPr lang="en-US" sz="1200" i="1" dirty="0"/>
          </a:p>
          <a:p>
            <a:r>
              <a:rPr lang="en-US" sz="1200" dirty="0"/>
              <a:t>S3 Tables / Resource Icon </a:t>
            </a:r>
            <a:r>
              <a:rPr lang="en-US" sz="1200" dirty="0">
                <a:effectLst/>
              </a:rPr>
              <a:t>(slide </a:t>
            </a:r>
            <a:r>
              <a:rPr lang="en-US" sz="1200" dirty="0"/>
              <a:t>154</a:t>
            </a:r>
            <a:r>
              <a:rPr lang="en-US" sz="1200" dirty="0">
                <a:effectLst/>
              </a:rPr>
              <a:t>)</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20</a:t>
            </a:fld>
            <a:endParaRPr lang="en-US" dirty="0"/>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Amazon S3 </a:t>
            </a:r>
          </a:p>
          <a:p>
            <a:pPr algn="ctr" eaLnBrk="1" hangingPunct="1"/>
            <a:r>
              <a:rPr lang="en-US" altLang="en-US" sz="1200" dirty="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21</a:t>
            </a:fld>
            <a:endParaRPr lang="en-US" dirty="0"/>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22</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dirty="0"/>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23</a:t>
            </a:fld>
            <a:endParaRPr lang="en-US" dirty="0"/>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dirty="0"/>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24</a:t>
            </a:fld>
            <a:endParaRPr lang="en-US" dirty="0"/>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dirty="0"/>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25</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dirty="0">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26</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73082"/>
            <a:chOff x="6110010" y="1991999"/>
            <a:chExt cx="1861653" cy="1473082"/>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Migration &amp; Modernization</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27</a:t>
            </a:fld>
            <a:endParaRPr lang="en-US" dirty="0"/>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dirty="0"/>
              <a:t>Arrows	3/5</a:t>
            </a:r>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C67D640-9424-22BA-0666-BF6BCF6D4A5F}"/>
              </a:ext>
            </a:extLst>
          </p:cNvPr>
          <p:cNvSpPr>
            <a:spLocks noGrp="1"/>
          </p:cNvSpPr>
          <p:nvPr>
            <p:ph type="sldNum" sz="quarter" idx="11"/>
          </p:nvPr>
        </p:nvSpPr>
        <p:spPr/>
        <p:txBody>
          <a:bodyPr/>
          <a:lstStyle/>
          <a:p>
            <a:fld id="{EB4B8DE2-A4E8-46E4-8BBF-D75455EFF32C}" type="slidenum">
              <a:rPr lang="en-US" smtClean="0"/>
              <a:pPr/>
              <a:t>28</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684760"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C92A761-7541-6823-6C4D-B0BA93BDDACB}"/>
              </a:ext>
            </a:extLst>
          </p:cNvPr>
          <p:cNvSpPr>
            <a:spLocks noGrp="1"/>
          </p:cNvSpPr>
          <p:nvPr>
            <p:ph type="sldNum" sz="quarter" idx="11"/>
          </p:nvPr>
        </p:nvSpPr>
        <p:spPr/>
        <p:txBody>
          <a:bodyPr/>
          <a:lstStyle/>
          <a:p>
            <a:fld id="{EB4B8DE2-A4E8-46E4-8BBF-D75455EFF32C}" type="slidenum">
              <a:rPr lang="en-US" smtClean="0"/>
              <a:pPr/>
              <a:t>29</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713636" cy="644278"/>
          </a:xfrm>
        </p:spPr>
        <p:txBody>
          <a:bodyPr/>
          <a:lstStyle/>
          <a:p>
            <a:pPr>
              <a:tabLst>
                <a:tab pos="10971213"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Metrics,</a:t>
            </a:r>
            <a:br>
              <a:rPr lang="en-US" altLang="en-US" sz="1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dirty="0"/>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30</a:t>
            </a:fld>
            <a:endParaRPr lang="en-US" dirty="0"/>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dirty="0"/>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31</a:t>
            </a:fld>
            <a:endParaRPr lang="en-US" dirty="0"/>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0940" y="365126"/>
            <a:ext cx="11684757" cy="644278"/>
          </a:xfrm>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32</a:t>
            </a:fld>
            <a:endParaRPr lang="en-US" dirty="0"/>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0941" y="365126"/>
            <a:ext cx="11684760" cy="644278"/>
          </a:xfrm>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33</a:t>
            </a:fld>
            <a:endParaRPr lang="en-US" dirty="0"/>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4" descr="Amazon OpenSearch Service service icon.">
            <a:extLst>
              <a:ext uri="{FF2B5EF4-FFF2-40B4-BE49-F238E27FC236}">
                <a16:creationId xmlns:a16="http://schemas.microsoft.com/office/drawing/2014/main" id="{E398896B-266E-9055-1643-BFF73197718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469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1453"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4749754"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010"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5859015"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47071"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7165371"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4880"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8291885"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5031453"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4679413"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222010"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5859015"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447071"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7099477"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675852"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8328258"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34</a:t>
            </a:fld>
            <a:endParaRPr lang="en-US" dirty="0"/>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mazon FinSpace service icon.">
            <a:extLst>
              <a:ext uri="{FF2B5EF4-FFF2-40B4-BE49-F238E27FC236}">
                <a16:creationId xmlns:a16="http://schemas.microsoft.com/office/drawing/2014/main" id="{7493F966-B0E2-FC71-6782-CEDCCC30D93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0A710CE5-9853-4BFC-E545-FA695FD88430}"/>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35</a:t>
            </a:fld>
            <a:endParaRPr lang="en-US" dirty="0"/>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2" descr="AWS Entity Resolution service icon.">
            <a:extLst>
              <a:ext uri="{FF2B5EF4-FFF2-40B4-BE49-F238E27FC236}">
                <a16:creationId xmlns:a16="http://schemas.microsoft.com/office/drawing/2014/main" id="{E7DC7BE2-9A32-874A-FE91-15679B03789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6BB3C8EC-B8BB-5F14-C71D-B23377733A06}"/>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Entity Resolution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36</a:t>
            </a:fld>
            <a:endParaRPr lang="en-US" dirty="0"/>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DataZone</a:t>
            </a: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SageMaker service icon.">
            <a:extLst>
              <a:ext uri="{FF2B5EF4-FFF2-40B4-BE49-F238E27FC236}">
                <a16:creationId xmlns:a16="http://schemas.microsoft.com/office/drawing/2014/main" id="{0D3B5863-8D6A-B81B-0E76-A95D1A4C9C6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F2F8CACF-1D66-4294-656C-CBB082CDCE66}"/>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37</a:t>
            </a:fld>
            <a:endParaRPr lang="en-US" dirty="0"/>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38</a:t>
            </a:fld>
            <a:endParaRPr lang="en-US" dirty="0"/>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39</a:t>
            </a:fld>
            <a:endParaRPr lang="en-US" dirty="0"/>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dirty="0"/>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40</a:t>
            </a:fld>
            <a:endParaRPr lang="en-US" dirty="0"/>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41</a:t>
            </a:fld>
            <a:endParaRPr lang="en-US" dirty="0"/>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700293"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42</a:t>
            </a:fld>
            <a:endParaRPr lang="en-US" dirty="0"/>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43</a:t>
            </a:fld>
            <a:endParaRPr lang="en-US" dirty="0"/>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AI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9982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47989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AI</a:t>
            </a:r>
          </a:p>
        </p:txBody>
      </p:sp>
      <p:sp>
        <p:nvSpPr>
          <p:cNvPr id="3" name="TextBox 15">
            <a:extLst>
              <a:ext uri="{FF2B5EF4-FFF2-40B4-BE49-F238E27FC236}">
                <a16:creationId xmlns:a16="http://schemas.microsoft.com/office/drawing/2014/main" id="{F55669FA-032A-A05C-14B6-FECEB91B5BB5}"/>
              </a:ext>
            </a:extLst>
          </p:cNvPr>
          <p:cNvSpPr txBox="1">
            <a:spLocks noChangeArrowheads="1"/>
          </p:cNvSpPr>
          <p:nvPr/>
        </p:nvSpPr>
        <p:spPr bwMode="auto">
          <a:xfrm>
            <a:off x="9072153" y="2275759"/>
            <a:ext cx="30173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b="0" i="0" u="none" strike="noStrike" dirty="0">
                <a:solidFill>
                  <a:srgbClr val="000000"/>
                </a:solidFill>
                <a:effectLst/>
                <a:latin typeface="Arial" panose="020B0604020202020204" pitchFamily="34" charset="0"/>
                <a:cs typeface="Arial" panose="020B0604020202020204" pitchFamily="34" charset="0"/>
              </a:rPr>
              <a:t>(successor to Amazon SageMaker)</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44</a:t>
            </a:fld>
            <a:endParaRPr lang="en-US" dirty="0"/>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45</a:t>
            </a:fld>
            <a:endParaRPr lang="en-US" dirty="0"/>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155272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46</a:t>
            </a:fld>
            <a:endParaRPr lang="en-US" dirty="0"/>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6" name="Straight Connector 5" descr="Next service icon.">
            <a:extLst>
              <a:ext uri="{FF2B5EF4-FFF2-40B4-BE49-F238E27FC236}">
                <a16:creationId xmlns:a16="http://schemas.microsoft.com/office/drawing/2014/main" id="{7C84B473-6387-17FA-2CB1-191C8371851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4" descr="Amazon Augmented AI service icon.">
            <a:extLst>
              <a:ext uri="{FF2B5EF4-FFF2-40B4-BE49-F238E27FC236}">
                <a16:creationId xmlns:a16="http://schemas.microsoft.com/office/drawing/2014/main" id="{84870488-9F10-0BB6-1A96-2864DF414B3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D78C6FD2-AA5C-4FC4-8A9D-D25F71B3D3AA}"/>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1394087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47</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PyTorch on AWS</a:t>
            </a:r>
          </a:p>
        </p:txBody>
      </p:sp>
    </p:spTree>
    <p:extLst>
      <p:ext uri="{BB962C8B-B14F-4D97-AF65-F5344CB8AC3E}">
        <p14:creationId xmlns:p14="http://schemas.microsoft.com/office/powerpoint/2010/main" val="4219791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48</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7" name="Graphic 6" descr="Amazon Lookout for Metrics service icon.">
            <a:extLst>
              <a:ext uri="{FF2B5EF4-FFF2-40B4-BE49-F238E27FC236}">
                <a16:creationId xmlns:a16="http://schemas.microsoft.com/office/drawing/2014/main" id="{CEB92435-540F-2994-F6D6-E503B7509D8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90850"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2215054" y="1946275"/>
            <a:ext cx="2289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Lookout for Vision service icon.">
            <a:extLst>
              <a:ext uri="{FF2B5EF4-FFF2-40B4-BE49-F238E27FC236}">
                <a16:creationId xmlns:a16="http://schemas.microsoft.com/office/drawing/2014/main" id="{3F1C4AD8-41AD-4D1E-3A01-36601C4356C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0658"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4499464" y="1946275"/>
            <a:ext cx="225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Monitron service icon.">
            <a:extLst>
              <a:ext uri="{FF2B5EF4-FFF2-40B4-BE49-F238E27FC236}">
                <a16:creationId xmlns:a16="http://schemas.microsoft.com/office/drawing/2014/main" id="{EF8FFDBA-B0E9-30E4-4485-DB73853D9C8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4172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6769461" y="1946275"/>
            <a:ext cx="2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cxnSp>
        <p:nvCxnSpPr>
          <p:cNvPr id="10" name="Straight Connector 9" descr="Next service icon.">
            <a:extLst>
              <a:ext uri="{FF2B5EF4-FFF2-40B4-BE49-F238E27FC236}">
                <a16:creationId xmlns:a16="http://schemas.microsoft.com/office/drawing/2014/main" id="{A6C47705-46FA-B716-C1AB-378DD753FB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0" descr="AWS Neuron service icon.">
            <a:extLst>
              <a:ext uri="{FF2B5EF4-FFF2-40B4-BE49-F238E27FC236}">
                <a16:creationId xmlns:a16="http://schemas.microsoft.com/office/drawing/2014/main" id="{1A72EBA7-36FC-44AF-C2BA-C63E9AC1DB2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2" name="TextBox 17">
            <a:extLst>
              <a:ext uri="{FF2B5EF4-FFF2-40B4-BE49-F238E27FC236}">
                <a16:creationId xmlns:a16="http://schemas.microsoft.com/office/drawing/2014/main" id="{E5D52202-22C7-304C-D335-4A132B41FA3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526379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49</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73389"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16152" y="1946275"/>
            <a:ext cx="2276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4750"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64337" y="1946275"/>
            <a:ext cx="2282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3" name="Straight Connector 2" descr="Next service icon.">
            <a:extLst>
              <a:ext uri="{FF2B5EF4-FFF2-40B4-BE49-F238E27FC236}">
                <a16:creationId xmlns:a16="http://schemas.microsoft.com/office/drawing/2014/main" id="{D6FE5956-EE8A-1D89-8A48-9F3FD7DE67E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SageMaker Studio Lab service icon.">
            <a:extLst>
              <a:ext uri="{FF2B5EF4-FFF2-40B4-BE49-F238E27FC236}">
                <a16:creationId xmlns:a16="http://schemas.microsoft.com/office/drawing/2014/main" id="{0ED00311-3250-853B-2BEF-61C98FA3D59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8213" y="1182688"/>
            <a:ext cx="762000" cy="762000"/>
          </a:xfrm>
          <a:prstGeom prst="rect">
            <a:avLst/>
          </a:prstGeom>
        </p:spPr>
      </p:pic>
      <p:sp>
        <p:nvSpPr>
          <p:cNvPr id="9" name="TextBox 9">
            <a:extLst>
              <a:ext uri="{FF2B5EF4-FFF2-40B4-BE49-F238E27FC236}">
                <a16:creationId xmlns:a16="http://schemas.microsoft.com/office/drawing/2014/main" id="{9B81EF18-07AD-8FA2-6153-01814095CAA0}"/>
              </a:ext>
            </a:extLst>
          </p:cNvPr>
          <p:cNvSpPr txBox="1">
            <a:spLocks noChangeArrowheads="1"/>
          </p:cNvSpPr>
          <p:nvPr/>
        </p:nvSpPr>
        <p:spPr bwMode="auto">
          <a:xfrm>
            <a:off x="908843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spTree>
    <p:extLst>
      <p:ext uri="{BB962C8B-B14F-4D97-AF65-F5344CB8AC3E}">
        <p14:creationId xmlns:p14="http://schemas.microsoft.com/office/powerpoint/2010/main" val="82154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dirty="0"/>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50</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8" name="Graphic 7" descr="Amazon Comprehend Medical service icon.">
            <a:extLst>
              <a:ext uri="{FF2B5EF4-FFF2-40B4-BE49-F238E27FC236}">
                <a16:creationId xmlns:a16="http://schemas.microsoft.com/office/drawing/2014/main" id="{6C990574-6902-CA3B-BF08-7C8315F13C9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9" name="TextBox 8">
            <a:extLst>
              <a:ext uri="{FF2B5EF4-FFF2-40B4-BE49-F238E27FC236}">
                <a16:creationId xmlns:a16="http://schemas.microsoft.com/office/drawing/2014/main" id="{346DC988-53BF-07D9-4C7D-E0B30D637FA5}"/>
              </a:ext>
            </a:extLst>
          </p:cNvPr>
          <p:cNvSpPr txBox="1">
            <a:spLocks noChangeArrowheads="1"/>
          </p:cNvSpPr>
          <p:nvPr/>
        </p:nvSpPr>
        <p:spPr bwMode="auto">
          <a:xfrm>
            <a:off x="2210597" y="1946275"/>
            <a:ext cx="22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 name="Graphic 9" descr="AWS HealthOmics service icon.">
            <a:extLst>
              <a:ext uri="{FF2B5EF4-FFF2-40B4-BE49-F238E27FC236}">
                <a16:creationId xmlns:a16="http://schemas.microsoft.com/office/drawing/2014/main" id="{9FF0C62D-F491-88AE-BC7D-189028C8DB3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8" name="TextBox 17">
            <a:extLst>
              <a:ext uri="{FF2B5EF4-FFF2-40B4-BE49-F238E27FC236}">
                <a16:creationId xmlns:a16="http://schemas.microsoft.com/office/drawing/2014/main" id="{2F25B9FC-C7D3-BDF1-38CA-74EE8A9280E8}"/>
              </a:ext>
            </a:extLst>
          </p:cNvPr>
          <p:cNvSpPr txBox="1">
            <a:spLocks noChangeArrowheads="1"/>
          </p:cNvSpPr>
          <p:nvPr/>
        </p:nvSpPr>
        <p:spPr bwMode="auto">
          <a:xfrm>
            <a:off x="4486275" y="1946275"/>
            <a:ext cx="2275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8" descr="AWS HealthImaging service icon.">
            <a:extLst>
              <a:ext uri="{FF2B5EF4-FFF2-40B4-BE49-F238E27FC236}">
                <a16:creationId xmlns:a16="http://schemas.microsoft.com/office/drawing/2014/main" id="{297E5E24-E339-FC58-65B4-426C89A52D8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26" name="TextBox 9">
            <a:extLst>
              <a:ext uri="{FF2B5EF4-FFF2-40B4-BE49-F238E27FC236}">
                <a16:creationId xmlns:a16="http://schemas.microsoft.com/office/drawing/2014/main" id="{9902EB2E-32CE-8718-827A-25D64FA47FB2}"/>
              </a:ext>
            </a:extLst>
          </p:cNvPr>
          <p:cNvSpPr txBox="1">
            <a:spLocks noChangeArrowheads="1"/>
          </p:cNvSpPr>
          <p:nvPr/>
        </p:nvSpPr>
        <p:spPr bwMode="auto">
          <a:xfrm>
            <a:off x="6761952"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22" name="Straight Connector 21" descr="Next service icon.">
            <a:extLst>
              <a:ext uri="{FF2B5EF4-FFF2-40B4-BE49-F238E27FC236}">
                <a16:creationId xmlns:a16="http://schemas.microsoft.com/office/drawing/2014/main" id="{F73E238E-C305-6903-A0C0-3620FC59FF8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HealthScribe service icon.">
            <a:extLst>
              <a:ext uri="{FF2B5EF4-FFF2-40B4-BE49-F238E27FC236}">
                <a16:creationId xmlns:a16="http://schemas.microsoft.com/office/drawing/2014/main" id="{B422D682-3982-714A-BF49-D2BAD4058C5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8" name="TextBox 27">
            <a:extLst>
              <a:ext uri="{FF2B5EF4-FFF2-40B4-BE49-F238E27FC236}">
                <a16:creationId xmlns:a16="http://schemas.microsoft.com/office/drawing/2014/main" id="{246423FE-478B-0674-6DFE-4D41578A87E3}"/>
              </a:ext>
            </a:extLst>
          </p:cNvPr>
          <p:cNvSpPr txBox="1">
            <a:spLocks noChangeArrowheads="1"/>
          </p:cNvSpPr>
          <p:nvPr/>
        </p:nvSpPr>
        <p:spPr bwMode="auto">
          <a:xfrm>
            <a:off x="905192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spTree>
    <p:extLst>
      <p:ext uri="{BB962C8B-B14F-4D97-AF65-F5344CB8AC3E}">
        <p14:creationId xmlns:p14="http://schemas.microsoft.com/office/powerpoint/2010/main" val="2520281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51</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2201864" y="1946275"/>
            <a:ext cx="2278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4491835"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4" descr="AWS App Studio service icon.">
            <a:extLst>
              <a:ext uri="{FF2B5EF4-FFF2-40B4-BE49-F238E27FC236}">
                <a16:creationId xmlns:a16="http://schemas.microsoft.com/office/drawing/2014/main" id="{20223EBE-A04F-C2C0-BE7C-77B6C773A29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19" name="TextBox 17">
            <a:extLst>
              <a:ext uri="{FF2B5EF4-FFF2-40B4-BE49-F238E27FC236}">
                <a16:creationId xmlns:a16="http://schemas.microsoft.com/office/drawing/2014/main" id="{746DFE09-619A-3226-8577-FCD90BFF7348}"/>
              </a:ext>
            </a:extLst>
          </p:cNvPr>
          <p:cNvSpPr txBox="1">
            <a:spLocks noChangeArrowheads="1"/>
          </p:cNvSpPr>
          <p:nvPr/>
        </p:nvSpPr>
        <p:spPr bwMode="auto">
          <a:xfrm>
            <a:off x="6772191"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rgbClr val="000000"/>
                </a:solidFill>
                <a:effectLst/>
                <a:latin typeface="Arial" panose="020B0604020202020204" pitchFamily="34" charset="0"/>
                <a:cs typeface="Arial" panose="020B0604020202020204" pitchFamily="34" charset="0"/>
              </a:rPr>
              <a:t>AWS App Studio</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 name="Graphic 15" descr="Amazon Nova service icon.">
            <a:extLst>
              <a:ext uri="{FF2B5EF4-FFF2-40B4-BE49-F238E27FC236}">
                <a16:creationId xmlns:a16="http://schemas.microsoft.com/office/drawing/2014/main" id="{7D166CCD-BE35-D79E-EED7-C778D0B6D6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1" name="TextBox 17">
            <a:extLst>
              <a:ext uri="{FF2B5EF4-FFF2-40B4-BE49-F238E27FC236}">
                <a16:creationId xmlns:a16="http://schemas.microsoft.com/office/drawing/2014/main" id="{8140507D-5E50-6D51-5920-66960395B43D}"/>
              </a:ext>
            </a:extLst>
          </p:cNvPr>
          <p:cNvSpPr txBox="1">
            <a:spLocks noChangeArrowheads="1"/>
          </p:cNvSpPr>
          <p:nvPr/>
        </p:nvSpPr>
        <p:spPr bwMode="auto">
          <a:xfrm>
            <a:off x="9070653"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rgbClr val="000000"/>
                </a:solidFill>
                <a:effectLst/>
                <a:latin typeface="Arial" panose="020B0604020202020204" pitchFamily="34" charset="0"/>
                <a:cs typeface="Arial" panose="020B0604020202020204" pitchFamily="34" charset="0"/>
              </a:rPr>
              <a:t>Amazon Nova</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52</a:t>
            </a:fld>
            <a:endParaRPr lang="en-US" dirty="0"/>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dirty="0"/>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53</a:t>
            </a:fld>
            <a:endParaRPr lang="en-US" dirty="0"/>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54</a:t>
            </a:fld>
            <a:endParaRPr lang="en-US" dirty="0"/>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55</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56</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a:t>
            </a:r>
          </a:p>
        </p:txBody>
      </p:sp>
    </p:spTree>
    <p:extLst>
      <p:ext uri="{BB962C8B-B14F-4D97-AF65-F5344CB8AC3E}">
        <p14:creationId xmlns:p14="http://schemas.microsoft.com/office/powerpoint/2010/main" val="260403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57</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Wickr</a:t>
            </a:r>
          </a:p>
        </p:txBody>
      </p:sp>
    </p:spTree>
    <p:extLst>
      <p:ext uri="{BB962C8B-B14F-4D97-AF65-F5344CB8AC3E}">
        <p14:creationId xmlns:p14="http://schemas.microsoft.com/office/powerpoint/2010/main" val="167666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58</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cxnSp>
        <p:nvCxnSpPr>
          <p:cNvPr id="3" name="Straight Connector 2" descr="Next service icon.">
            <a:extLst>
              <a:ext uri="{FF2B5EF4-FFF2-40B4-BE49-F238E27FC236}">
                <a16:creationId xmlns:a16="http://schemas.microsoft.com/office/drawing/2014/main" id="{C673E0F1-C8A0-D012-2D04-48BB87542E7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23" descr="AWS End User Messaging service icon.">
            <a:extLst>
              <a:ext uri="{FF2B5EF4-FFF2-40B4-BE49-F238E27FC236}">
                <a16:creationId xmlns:a16="http://schemas.microsoft.com/office/drawing/2014/main" id="{BF531075-BFFE-DA84-9E6A-99D887C2DB1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A1818587-A83E-0A0F-5166-828E2D36518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End User Messaging</a:t>
            </a:r>
          </a:p>
        </p:txBody>
      </p:sp>
    </p:spTree>
    <p:extLst>
      <p:ext uri="{BB962C8B-B14F-4D97-AF65-F5344CB8AC3E}">
        <p14:creationId xmlns:p14="http://schemas.microsoft.com/office/powerpoint/2010/main" val="2325941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59</a:t>
            </a:fld>
            <a:endParaRPr lang="en-US" dirty="0"/>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dirty="0"/>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60</a:t>
            </a:fld>
            <a:endParaRPr lang="en-US" dirty="0"/>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61</a:t>
            </a:fld>
            <a:endParaRPr lang="en-US" dirty="0"/>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1" descr="AWS Billing Conductor service icon.">
            <a:extLst>
              <a:ext uri="{FF2B5EF4-FFF2-40B4-BE49-F238E27FC236}">
                <a16:creationId xmlns:a16="http://schemas.microsoft.com/office/drawing/2014/main" id="{959CD0CD-3BC7-292E-575B-10BBA6F9ACF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62</a:t>
            </a:fld>
            <a:endParaRPr lang="en-US" dirty="0"/>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dirty="0"/>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63</a:t>
            </a:fld>
            <a:endParaRPr lang="en-US" dirty="0"/>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64</a:t>
            </a:fld>
            <a:endParaRPr lang="en-US" dirty="0"/>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65</a:t>
            </a:fld>
            <a:endParaRPr lang="en-US" dirty="0"/>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66</a:t>
            </a:fld>
            <a:endParaRPr lang="en-US" dirty="0"/>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67</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mazon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DCV</a:t>
            </a:r>
          </a:p>
        </p:txBody>
      </p:sp>
      <p:sp>
        <p:nvSpPr>
          <p:cNvPr id="3" name="TextBox 20">
            <a:extLst>
              <a:ext uri="{FF2B5EF4-FFF2-40B4-BE49-F238E27FC236}">
                <a16:creationId xmlns:a16="http://schemas.microsoft.com/office/drawing/2014/main" id="{964C374A-FB20-C112-F97E-AF53ECAFFD1B}"/>
              </a:ext>
            </a:extLst>
          </p:cNvPr>
          <p:cNvSpPr txBox="1">
            <a:spLocks noChangeArrowheads="1"/>
          </p:cNvSpPr>
          <p:nvPr/>
        </p:nvSpPr>
        <p:spPr bwMode="auto">
          <a:xfrm>
            <a:off x="4487863" y="2273172"/>
            <a:ext cx="2292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dirty="0">
                <a:latin typeface="Arial" panose="020B0604020202020204" pitchFamily="34" charset="0"/>
                <a:cs typeface="Arial" panose="020B0604020202020204" pitchFamily="34" charset="0"/>
              </a:rPr>
              <a:t>(successor to NICE DCV)</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68</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EnginFrame</a:t>
            </a: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69</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3" name="Straight Connector 2" descr="Next service icon.">
            <a:extLst>
              <a:ext uri="{FF2B5EF4-FFF2-40B4-BE49-F238E27FC236}">
                <a16:creationId xmlns:a16="http://schemas.microsoft.com/office/drawing/2014/main" id="{67496E3A-4A71-76FB-DACC-10C9485987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8" descr="AWS Parallel Computing Service service icon.">
            <a:extLst>
              <a:ext uri="{FF2B5EF4-FFF2-40B4-BE49-F238E27FC236}">
                <a16:creationId xmlns:a16="http://schemas.microsoft.com/office/drawing/2014/main" id="{4831A8F3-6267-AC5F-1DD5-C086E6FDE01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B941F681-4A58-9144-022E-25DB2D0EC640}"/>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Parallel Computing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93922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70</a:t>
            </a:fld>
            <a:endParaRPr lang="en-US" dirty="0"/>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71</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72</a:t>
            </a:fld>
            <a:endParaRPr lang="en-US" dirty="0"/>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dirty="0"/>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73</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74</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75</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76</a:t>
            </a:fld>
            <a:endParaRPr lang="en-US" dirty="0"/>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77</a:t>
            </a:fld>
            <a:endParaRPr lang="en-US" dirty="0"/>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78</a:t>
            </a:fld>
            <a:endParaRPr lang="en-US" dirty="0"/>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79</a:t>
            </a:fld>
            <a:endParaRPr lang="en-US" dirty="0"/>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dirty="0"/>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dirty="0"/>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80</a:t>
            </a:fld>
            <a:endParaRPr lang="en-US" dirty="0"/>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81</a:t>
            </a:fld>
            <a:endParaRPr lang="en-US" dirty="0"/>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82</a:t>
            </a:fld>
            <a:endParaRPr lang="en-US" dirty="0"/>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descr="Amazon MemoryDB service icon.">
            <a:extLst>
              <a:ext uri="{FF2B5EF4-FFF2-40B4-BE49-F238E27FC236}">
                <a16:creationId xmlns:a16="http://schemas.microsoft.com/office/drawing/2014/main" id="{0893297E-3BA6-7F22-F7D8-C3064C86BE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7065312" y="1946275"/>
            <a:ext cx="1664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83</a:t>
            </a:fld>
            <a:endParaRPr lang="en-US" dirty="0"/>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8" name="Graphic 17" descr="ElastiCache for Redis resource icon for the Amazon ElastiCache service.">
            <a:extLst>
              <a:ext uri="{FF2B5EF4-FFF2-40B4-BE49-F238E27FC236}">
                <a16:creationId xmlns:a16="http://schemas.microsoft.com/office/drawing/2014/main" id="{7CF6F355-7868-8796-4BFD-0B2B006EE2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2" y="2806012"/>
            <a:ext cx="457200" cy="457200"/>
          </a:xfrm>
          <a:prstGeom prst="rect">
            <a:avLst/>
          </a:prstGeom>
        </p:spPr>
      </p:pic>
      <p:sp>
        <p:nvSpPr>
          <p:cNvPr id="19" name="TextBox 18">
            <a:extLst>
              <a:ext uri="{FF2B5EF4-FFF2-40B4-BE49-F238E27FC236}">
                <a16:creationId xmlns:a16="http://schemas.microsoft.com/office/drawing/2014/main" id="{EC5BBCC1-E8C6-D1D5-1C62-DA671907018B}"/>
              </a:ext>
            </a:extLst>
          </p:cNvPr>
          <p:cNvSpPr txBox="1">
            <a:spLocks noChangeArrowheads="1"/>
          </p:cNvSpPr>
          <p:nvPr/>
        </p:nvSpPr>
        <p:spPr bwMode="auto">
          <a:xfrm>
            <a:off x="2500393"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pic>
        <p:nvPicPr>
          <p:cNvPr id="20" name="Graphic 19" descr="ElastiCache for Memcached resource icon for the Amazon ElastiCache service.">
            <a:extLst>
              <a:ext uri="{FF2B5EF4-FFF2-40B4-BE49-F238E27FC236}">
                <a16:creationId xmlns:a16="http://schemas.microsoft.com/office/drawing/2014/main" id="{6521133D-ED1A-60CF-7741-58ADF00CE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598" y="2801938"/>
            <a:ext cx="457200" cy="457200"/>
          </a:xfrm>
          <a:prstGeom prst="rect">
            <a:avLst/>
          </a:prstGeom>
        </p:spPr>
      </p:pic>
      <p:sp>
        <p:nvSpPr>
          <p:cNvPr id="21" name="TextBox 20">
            <a:extLst>
              <a:ext uri="{FF2B5EF4-FFF2-40B4-BE49-F238E27FC236}">
                <a16:creationId xmlns:a16="http://schemas.microsoft.com/office/drawing/2014/main" id="{FFA18DC5-7758-55CA-3429-CDF736346AB9}"/>
              </a:ext>
            </a:extLst>
          </p:cNvPr>
          <p:cNvSpPr txBox="1">
            <a:spLocks noChangeArrowheads="1"/>
          </p:cNvSpPr>
          <p:nvPr/>
        </p:nvSpPr>
        <p:spPr bwMode="auto">
          <a:xfrm>
            <a:off x="3781044"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2" name="Graphic 21" descr="ElastiCache for Valkey resource icon for the Amazon ElastiCache service.">
            <a:extLst>
              <a:ext uri="{FF2B5EF4-FFF2-40B4-BE49-F238E27FC236}">
                <a16:creationId xmlns:a16="http://schemas.microsoft.com/office/drawing/2014/main" id="{83ECB38D-5959-2C17-58A7-70028F3DCCB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61222" y="2806012"/>
            <a:ext cx="457200" cy="457200"/>
          </a:xfrm>
          <a:prstGeom prst="rect">
            <a:avLst/>
          </a:prstGeom>
        </p:spPr>
      </p:pic>
      <p:sp>
        <p:nvSpPr>
          <p:cNvPr id="23" name="TextBox 20">
            <a:extLst>
              <a:ext uri="{FF2B5EF4-FFF2-40B4-BE49-F238E27FC236}">
                <a16:creationId xmlns:a16="http://schemas.microsoft.com/office/drawing/2014/main" id="{A306B13D-B1DB-9EF8-DD61-A6EB17D1B1CB}"/>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 for Valkey</a:t>
            </a:r>
          </a:p>
        </p:txBody>
      </p:sp>
      <p:pic>
        <p:nvPicPr>
          <p:cNvPr id="17" name="Graphic 16" descr="Cache node resource icon for the Amazon ElastiCache service.">
            <a:extLst>
              <a:ext uri="{FF2B5EF4-FFF2-40B4-BE49-F238E27FC236}">
                <a16:creationId xmlns:a16="http://schemas.microsoft.com/office/drawing/2014/main" id="{5AD9CCE9-C7A8-C3EF-D308-FD13D391DD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9993" y="3850958"/>
            <a:ext cx="457200" cy="457200"/>
          </a:xfrm>
          <a:prstGeom prst="rect">
            <a:avLst/>
          </a:prstGeom>
        </p:spPr>
      </p:pic>
      <p:sp>
        <p:nvSpPr>
          <p:cNvPr id="16" name="TextBox 17">
            <a:extLst>
              <a:ext uri="{FF2B5EF4-FFF2-40B4-BE49-F238E27FC236}">
                <a16:creationId xmlns:a16="http://schemas.microsoft.com/office/drawing/2014/main" id="{E212B064-E943-4886-7BDD-79CD6AAEB472}"/>
              </a:ext>
            </a:extLst>
          </p:cNvPr>
          <p:cNvSpPr txBox="1">
            <a:spLocks noChangeArrowheads="1"/>
          </p:cNvSpPr>
          <p:nvPr/>
        </p:nvSpPr>
        <p:spPr bwMode="auto">
          <a:xfrm>
            <a:off x="2546056" y="429545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cxnSp>
        <p:nvCxnSpPr>
          <p:cNvPr id="3" name="Straight Connector 2" descr="Next service icon.">
            <a:extLst>
              <a:ext uri="{FF2B5EF4-FFF2-40B4-BE49-F238E27FC236}">
                <a16:creationId xmlns:a16="http://schemas.microsoft.com/office/drawing/2014/main" id="{29A03F41-BA20-7FC5-A11D-527FE025609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9" descr="Oracle Database at AWS service icon.">
            <a:extLst>
              <a:ext uri="{FF2B5EF4-FFF2-40B4-BE49-F238E27FC236}">
                <a16:creationId xmlns:a16="http://schemas.microsoft.com/office/drawing/2014/main" id="{F8F7031C-CBC3-2577-6A5E-49A4498B3FF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22EFF37-12A1-FAE6-D85D-D140241C1F2F}"/>
              </a:ext>
            </a:extLst>
          </p:cNvPr>
          <p:cNvSpPr txBox="1">
            <a:spLocks noChangeArrowheads="1"/>
          </p:cNvSpPr>
          <p:nvPr/>
        </p:nvSpPr>
        <p:spPr bwMode="auto">
          <a:xfrm>
            <a:off x="6871573" y="1946275"/>
            <a:ext cx="2052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 Database@AWS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83710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84</a:t>
            </a:fld>
            <a:endParaRPr lang="en-US" dirty="0"/>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0940" y="326626"/>
            <a:ext cx="11614339" cy="644278"/>
          </a:xfrm>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85</a:t>
            </a:fld>
            <a:endParaRPr lang="en-US" dirty="0"/>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86</a:t>
            </a:fld>
            <a:endParaRPr lang="en-US" dirty="0"/>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87</a:t>
            </a:fld>
            <a:endParaRPr lang="en-US" dirty="0"/>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8" descr="AWS Command Line Interface (AWS CLI) service icon.">
            <a:extLst>
              <a:ext uri="{FF2B5EF4-FFF2-40B4-BE49-F238E27FC236}">
                <a16:creationId xmlns:a16="http://schemas.microsoft.com/office/drawing/2014/main" id="{038E59A4-83D0-C509-C5F7-4C27502125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88</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CloudShell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89</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CodeCatalyst</a:t>
            </a:r>
          </a:p>
        </p:txBody>
      </p:sp>
      <p:pic>
        <p:nvPicPr>
          <p:cNvPr id="30" name="Graphic 29" descr="AWS Infrastructure Composer service icon.&#13;&#10;">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99613"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459824" y="1946275"/>
            <a:ext cx="2241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Infrastructure Composer</a:t>
            </a:r>
          </a:p>
        </p:txBody>
      </p:sp>
      <p:sp>
        <p:nvSpPr>
          <p:cNvPr id="5" name="TextBox 15">
            <a:extLst>
              <a:ext uri="{FF2B5EF4-FFF2-40B4-BE49-F238E27FC236}">
                <a16:creationId xmlns:a16="http://schemas.microsoft.com/office/drawing/2014/main" id="{506823E5-2000-9E6F-C33B-EB6162999CCF}"/>
              </a:ext>
            </a:extLst>
          </p:cNvPr>
          <p:cNvSpPr txBox="1">
            <a:spLocks noChangeArrowheads="1"/>
          </p:cNvSpPr>
          <p:nvPr/>
        </p:nvSpPr>
        <p:spPr bwMode="auto">
          <a:xfrm>
            <a:off x="9072153" y="2275759"/>
            <a:ext cx="30169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AWS Application Composer)</a:t>
            </a: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dirty="0"/>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90</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Service</a:t>
            </a:r>
          </a:p>
        </p:txBody>
      </p:sp>
    </p:spTree>
    <p:extLst>
      <p:ext uri="{BB962C8B-B14F-4D97-AF65-F5344CB8AC3E}">
        <p14:creationId xmlns:p14="http://schemas.microsoft.com/office/powerpoint/2010/main" val="1082038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91</a:t>
            </a:fld>
            <a:endParaRPr lang="en-US" dirty="0"/>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dirty="0"/>
              <a:t>End User</a:t>
            </a:r>
            <a:br>
              <a:rPr lang="en-US" altLang="en-US" dirty="0"/>
            </a:br>
            <a:r>
              <a:rPr lang="en-US" altLang="en-US" dirty="0"/>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92</a:t>
            </a:fld>
            <a:endParaRPr lang="en-US" dirty="0"/>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Family</a:t>
            </a:r>
          </a:p>
        </p:txBody>
      </p:sp>
      <p:pic>
        <p:nvPicPr>
          <p:cNvPr id="32" name="Graphic 6" descr="Amazon Wor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93</a:t>
            </a:fld>
            <a:endParaRPr lang="en-US" dirty="0"/>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dirty="0"/>
              <a:t>Front-End Web </a:t>
            </a:r>
            <a:br>
              <a:rPr lang="en-US" altLang="en-US" dirty="0"/>
            </a:br>
            <a:r>
              <a:rPr lang="en-US" altLang="en-US" dirty="0"/>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94</a:t>
            </a:fld>
            <a:endParaRPr lang="en-US" dirty="0"/>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95</a:t>
            </a:fld>
            <a:endParaRPr lang="en-US" dirty="0"/>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dirty="0"/>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96</a:t>
            </a:fld>
            <a:endParaRPr lang="en-US" dirty="0"/>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3" descr="Open 3D Engine service icon.">
            <a:extLst>
              <a:ext uri="{FF2B5EF4-FFF2-40B4-BE49-F238E27FC236}">
                <a16:creationId xmlns:a16="http://schemas.microsoft.com/office/drawing/2014/main" id="{4D959639-95C2-0603-0D3E-05F36CFA8B6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97</a:t>
            </a:fld>
            <a:endParaRPr lang="en-US" dirty="0"/>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dirty="0"/>
              <a:t>Internet of</a:t>
            </a:r>
            <a:br>
              <a:rPr lang="en-US" altLang="en-US" dirty="0"/>
            </a:br>
            <a:r>
              <a:rPr lang="en-US" altLang="en-US" dirty="0"/>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98</a:t>
            </a:fld>
            <a:endParaRPr lang="en-US" dirty="0"/>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21" descr="AWS IoT Analytics service icon.">
            <a:extLst>
              <a:ext uri="{FF2B5EF4-FFF2-40B4-BE49-F238E27FC236}">
                <a16:creationId xmlns:a16="http://schemas.microsoft.com/office/drawing/2014/main" id="{AFA612C8-3033-8E11-4C82-AEEF54B6AA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15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448025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89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560103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675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445644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74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560103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75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445644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99</a:t>
            </a:fld>
            <a:endParaRPr lang="en-US" dirty="0"/>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165160</TotalTime>
  <Words>7479</Words>
  <Application>Microsoft Macintosh PowerPoint</Application>
  <PresentationFormat>Widescreen</PresentationFormat>
  <Paragraphs>1658</Paragraphs>
  <Slides>155</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155</vt:i4>
      </vt:variant>
    </vt:vector>
  </HeadingPairs>
  <TitlesOfParts>
    <vt:vector size="161" baseType="lpstr">
      <vt:lpstr>Arial</vt:lpstr>
      <vt:lpstr>Calibri</vt:lpstr>
      <vt:lpstr>Calibri Light</vt:lpstr>
      <vt:lpstr>Helvetica Neue</vt:lpstr>
      <vt:lpstr>Light-Background-Master</vt:lpstr>
      <vt:lpstr>Dark-Background-Master</vt:lpstr>
      <vt:lpstr>AWS Architecture Icons</vt:lpstr>
      <vt:lpstr>Release 20-2025.02.07: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1/3</vt:lpstr>
      <vt:lpstr>Migration &amp; Modernization  2/3</vt:lpstr>
      <vt:lpstr>Migration &amp; Modernization 3/3</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3760</cp:revision>
  <dcterms:created xsi:type="dcterms:W3CDTF">2020-03-23T21:46:17Z</dcterms:created>
  <dcterms:modified xsi:type="dcterms:W3CDTF">2025-02-06T21:50:46Z</dcterms:modified>
</cp:coreProperties>
</file>